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733" r:id="rId2"/>
    <p:sldMasterId id="2147483745" r:id="rId3"/>
  </p:sldMasterIdLst>
  <p:notesMasterIdLst>
    <p:notesMasterId r:id="rId53"/>
  </p:notesMasterIdLst>
  <p:handoutMasterIdLst>
    <p:handoutMasterId r:id="rId54"/>
  </p:handoutMasterIdLst>
  <p:sldIdLst>
    <p:sldId id="834" r:id="rId4"/>
    <p:sldId id="835" r:id="rId5"/>
    <p:sldId id="845" r:id="rId6"/>
    <p:sldId id="836" r:id="rId7"/>
    <p:sldId id="838" r:id="rId8"/>
    <p:sldId id="859" r:id="rId9"/>
    <p:sldId id="801" r:id="rId10"/>
    <p:sldId id="790" r:id="rId11"/>
    <p:sldId id="789" r:id="rId12"/>
    <p:sldId id="792" r:id="rId13"/>
    <p:sldId id="793" r:id="rId14"/>
    <p:sldId id="794" r:id="rId15"/>
    <p:sldId id="795" r:id="rId16"/>
    <p:sldId id="797" r:id="rId17"/>
    <p:sldId id="784" r:id="rId18"/>
    <p:sldId id="785" r:id="rId19"/>
    <p:sldId id="786" r:id="rId20"/>
    <p:sldId id="787" r:id="rId21"/>
    <p:sldId id="788" r:id="rId22"/>
    <p:sldId id="860" r:id="rId23"/>
    <p:sldId id="864" r:id="rId24"/>
    <p:sldId id="863" r:id="rId25"/>
    <p:sldId id="862" r:id="rId26"/>
    <p:sldId id="865" r:id="rId27"/>
    <p:sldId id="866" r:id="rId28"/>
    <p:sldId id="867" r:id="rId29"/>
    <p:sldId id="869" r:id="rId30"/>
    <p:sldId id="870" r:id="rId31"/>
    <p:sldId id="868" r:id="rId32"/>
    <p:sldId id="871" r:id="rId33"/>
    <p:sldId id="873" r:id="rId34"/>
    <p:sldId id="872" r:id="rId35"/>
    <p:sldId id="874" r:id="rId36"/>
    <p:sldId id="861" r:id="rId37"/>
    <p:sldId id="850" r:id="rId38"/>
    <p:sldId id="848" r:id="rId39"/>
    <p:sldId id="849" r:id="rId40"/>
    <p:sldId id="844" r:id="rId41"/>
    <p:sldId id="875" r:id="rId42"/>
    <p:sldId id="857" r:id="rId43"/>
    <p:sldId id="852" r:id="rId44"/>
    <p:sldId id="855" r:id="rId45"/>
    <p:sldId id="853" r:id="rId46"/>
    <p:sldId id="854" r:id="rId47"/>
    <p:sldId id="846" r:id="rId48"/>
    <p:sldId id="876" r:id="rId49"/>
    <p:sldId id="877" r:id="rId50"/>
    <p:sldId id="842" r:id="rId51"/>
    <p:sldId id="843" r:id="rId52"/>
  </p:sldIdLst>
  <p:sldSz cx="9144000" cy="6858000" type="screen4x3"/>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63D"/>
    <a:srgbClr val="0033CC"/>
    <a:srgbClr val="993300"/>
    <a:srgbClr val="CCFF99"/>
    <a:srgbClr val="CCECFF"/>
    <a:srgbClr val="0000CC"/>
    <a:srgbClr val="FFCCFF"/>
    <a:srgbClr val="000099"/>
    <a:srgbClr val="80008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304" autoAdjust="0"/>
  </p:normalViewPr>
  <p:slideViewPr>
    <p:cSldViewPr>
      <p:cViewPr>
        <p:scale>
          <a:sx n="60" d="100"/>
          <a:sy n="60" d="100"/>
        </p:scale>
        <p:origin x="1412" y="64"/>
      </p:cViewPr>
      <p:guideLst>
        <p:guide orient="horz" pos="2160"/>
        <p:guide pos="2880"/>
      </p:guideLst>
    </p:cSldViewPr>
  </p:slideViewPr>
  <p:outlineViewPr>
    <p:cViewPr>
      <p:scale>
        <a:sx n="33" d="100"/>
        <a:sy n="33" d="100"/>
      </p:scale>
      <p:origin x="0" y="180720"/>
    </p:cViewPr>
  </p:outlineViewPr>
  <p:notesTextViewPr>
    <p:cViewPr>
      <p:scale>
        <a:sx n="1" d="1"/>
        <a:sy n="1" d="1"/>
      </p:scale>
      <p:origin x="0" y="0"/>
    </p:cViewPr>
  </p:notesTextViewPr>
  <p:notesViewPr>
    <p:cSldViewPr>
      <p:cViewPr varScale="1">
        <p:scale>
          <a:sx n="42" d="100"/>
          <a:sy n="42" d="100"/>
        </p:scale>
        <p:origin x="2856" y="4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2"/>
            <a:ext cx="3078427"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sz="quarter" idx="1"/>
          </p:nvPr>
        </p:nvSpPr>
        <p:spPr>
          <a:xfrm>
            <a:off x="4023993" y="2"/>
            <a:ext cx="3078427" cy="511731"/>
          </a:xfrm>
          <a:prstGeom prst="rect">
            <a:avLst/>
          </a:prstGeom>
        </p:spPr>
        <p:txBody>
          <a:bodyPr vert="horz" lIns="99048" tIns="49524" rIns="99048" bIns="49524" rtlCol="0"/>
          <a:lstStyle>
            <a:lvl1pPr algn="r">
              <a:defRPr sz="1300"/>
            </a:lvl1pPr>
          </a:lstStyle>
          <a:p>
            <a:fld id="{7153F7D3-D41B-4790-B193-ABC94EE86898}" type="datetimeyyyy">
              <a:rPr lang="fr-FR" smtClean="0"/>
              <a:t>2025</a:t>
            </a:fld>
            <a:endParaRPr lang="fr-FR"/>
          </a:p>
        </p:txBody>
      </p:sp>
      <p:sp>
        <p:nvSpPr>
          <p:cNvPr id="4" name="Espace réservé du pied de page 3"/>
          <p:cNvSpPr>
            <a:spLocks noGrp="1"/>
          </p:cNvSpPr>
          <p:nvPr>
            <p:ph type="ftr" sz="quarter" idx="2"/>
          </p:nvPr>
        </p:nvSpPr>
        <p:spPr>
          <a:xfrm>
            <a:off x="1" y="9721108"/>
            <a:ext cx="3078427" cy="511731"/>
          </a:xfrm>
          <a:prstGeom prst="rect">
            <a:avLst/>
          </a:prstGeom>
        </p:spPr>
        <p:txBody>
          <a:bodyPr vert="horz" lIns="99048" tIns="49524" rIns="99048" bIns="49524"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4023993" y="9721108"/>
            <a:ext cx="3078427" cy="511731"/>
          </a:xfrm>
          <a:prstGeom prst="rect">
            <a:avLst/>
          </a:prstGeom>
        </p:spPr>
        <p:txBody>
          <a:bodyPr vert="horz" lIns="99048" tIns="49524" rIns="99048" bIns="49524" rtlCol="0" anchor="b"/>
          <a:lstStyle>
            <a:lvl1pPr algn="r">
              <a:defRPr sz="1300"/>
            </a:lvl1pPr>
          </a:lstStyle>
          <a:p>
            <a:fld id="{9E4FCD5E-36F8-423B-9ACB-B36179A26D27}" type="slidenum">
              <a:rPr lang="fr-FR" smtClean="0"/>
              <a:pPr/>
              <a:t>‹N°›</a:t>
            </a:fld>
            <a:endParaRPr lang="fr-FR"/>
          </a:p>
        </p:txBody>
      </p:sp>
    </p:spTree>
    <p:extLst>
      <p:ext uri="{BB962C8B-B14F-4D97-AF65-F5344CB8AC3E}">
        <p14:creationId xmlns:p14="http://schemas.microsoft.com/office/powerpoint/2010/main" val="198494318"/>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09:59:04.183"/>
    </inkml:context>
    <inkml:brush xml:id="br0">
      <inkml:brushProperty name="width" value="0.1" units="cm"/>
      <inkml:brushProperty name="height" value="0.1" units="cm"/>
      <inkml:brushProperty name="color" value="#E71224"/>
    </inkml:brush>
  </inkml:definitions>
  <inkml:trace contextRef="#ctx0" brushRef="#br0">2110 1 24575,'0'2'0,"-4"260"0,-1-182 0,-20 101 0,6-76 0,-17 83 0,24-141 0,-34 88 0,-128 210 0,41-89 0,110-208 0,-151 302 0,86-171 0,-2 3 0,-113 156 0,94-162 0,2-17 0,61-94 0,-56 105 0,-52 92 0,127-218 0,-115 155 0,92-142 0,-3-3 0,-73 59 0,92-83 0,27-24 0,-29 22 0,34-27 0,0 0 0,0 0 0,0 0 0,0 0 0,-1 0 0,1 0 0,0 0 0,-1-1 0,1 1 0,0-1 0,-1 0 0,1 0 0,-1 0 0,1 0 0,-3 0 0,4-1 0,-1 1 0,1-1 0,-1 1 0,1-1 0,-1 0 0,1 1 0,-1-1 0,1 0 0,0 0 0,0 0 0,-1 0 0,1 0 0,0 0 0,0-1 0,0 1 0,0 0 0,0 0 0,0-1 0,1 1 0,-1-1 0,0-1 0,-9-34 0,10 36 0,-6-57 0,3 0 0,7-106 0,0 77 0,1-142 0,-7 477 0,5 153 0,-3-390 0,1 0 0,0 1 0,1-2 0,1 1 0,0 0 0,0 0 0,1-1 0,7 16 0,-9-23 0,0 1 0,0-1 0,1 1 0,-1-1 0,1 0 0,0 0 0,0 0 0,0-1 0,0 1 0,0-1 0,0 1 0,1-1 0,-1 0 0,1-1 0,0 1 0,0 0 0,-1-1 0,1 0 0,0 0 0,0 0 0,0 0 0,0-1 0,0 0 0,0 0 0,0 0 0,6 0 0,6-4 0,0 0 0,0 0 0,0-2 0,0 0 0,28-15 0,-10 5 0,20-8 0,86-25 0,-128 46 0,7-2 0,34-15 0,-47 18 0,-1-1 0,1 0 0,-1-1 0,0 1 0,0-1 0,0 0 0,-1 0 0,1 0 0,-1-1 0,5-6 0,-5 3-273,1 1 0,-2-1 0,1 1 0,3-12 0,6-33-6553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0:15:09.365"/>
    </inkml:context>
    <inkml:brush xml:id="br0">
      <inkml:brushProperty name="width" value="0.1" units="cm"/>
      <inkml:brushProperty name="height" value="0.1" units="cm"/>
      <inkml:brushProperty name="color" value="#E71224"/>
    </inkml:brush>
  </inkml:definitions>
  <inkml:trace contextRef="#ctx0" brushRef="#br0">1501 551 24575,'-497'0'0,"455"-2"0,0-1 0,0-2 0,1-2 0,0-1 0,0-3 0,-57-22 0,60 20 0,0 2 0,-1 2 0,0 1 0,-72-4 0,80 10 0,-7 0 0,0-1 0,0-2 0,-56-15 0,90 19 0,-1-1 0,1 1 0,0-1 0,0 0 0,0-1 0,-6-2 0,10 4 0,0 1 0,-1 0 0,1-1 0,-1 1 0,1-1 0,0 1 0,-1 0 0,1-1 0,0 1 0,0-1 0,-1 1 0,1-1 0,0 1 0,0-1 0,0 1 0,0-1 0,0 1 0,-1-1 0,1 1 0,0-1 0,0 1 0,0-1 0,1 0 0,-1 0 0,0 0 0,1 0 0,0 0 0,-1 0 0,1 0 0,0 0 0,-1 0 0,1 1 0,0-1 0,0 0 0,0 0 0,0 1 0,-1-1 0,1 0 0,2 0 0,24-12 0,-1 1 0,52-14 0,-19 6 0,-46 16 0,44-16 0,-2-2 0,81-44 0,46-42 0,-176 104 0,26-18 0,-31 21 0,1 0 0,-1 0 0,0 0 0,0 0 0,0 0 0,0-1 0,0 1 0,0 0 0,0 0 0,0-1 0,-1 1 0,1 0 0,0-1 0,-1 1 0,1 0 0,-1-1 0,0 1 0,1-4 0,-1 5 0,-1-1 0,1 0 0,0 1 0,-1-1 0,1 0 0,-1 1 0,1-1 0,-1 1 0,1-1 0,-1 1 0,1-1 0,-1 1 0,0-1 0,1 1 0,-1 0 0,0-1 0,1 1 0,-1 0 0,0-1 0,0 1 0,1 0 0,-1 0 0,0 0 0,1 0 0,-1 0 0,0 0 0,0 0 0,0 0 0,1 0 0,-2 0 0,-29 3 0,27-3 0,-15 4 0,0 0 0,0 1 0,1 1 0,-25 11 0,-67 41 0,76-39 0,-1 0 0,-70 25 0,48-28 0,25-7 0,-60 24 0,77-26 0,-68 35 0,76-37 0,-1-1 0,1 2 0,0-1 0,0 1 0,1 0 0,0 0 0,0 1 0,-7 9 0,12-14 0,-1 0 0,1 0 0,0 1 0,0-1 0,0 1 0,0-1 0,0 1 0,1-1 0,-1 1 0,1-1 0,0 1 0,0 0 0,-1-1 0,2 1 0,-1-1 0,0 1 0,1 3 0,0-2 0,1 0 0,0 0 0,-1 0 0,1-1 0,0 1 0,1-1 0,-1 1 0,1-1 0,-1 0 0,5 4 0,7 5 0,1-1 0,0 0 0,1 0 0,17 7 0,-13-7 0,51 30 0,-19-13 0,-1 3 0,48 39 0,55 72-1365,-108-97-5461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8:31:53.930"/>
    </inkml:context>
    <inkml:brush xml:id="br0">
      <inkml:brushProperty name="width" value="0.1" units="cm"/>
      <inkml:brushProperty name="height" value="0.1" units="cm"/>
    </inkml:brush>
  </inkml:definitions>
  <inkml:trace contextRef="#ctx0" brushRef="#br0">3095 0 24575,'0'1'0,"0"-1"0,0 0 0,0 0 0,0 0 0,-1 0 0,1 0 0,0 0 0,0 0 0,0 0 0,0 0 0,0 0 0,0 0 0,0 0 0,0 0 0,0 0 0,0 0 0,0 0 0,0 0 0,0 0 0,0 0 0,0 0 0,0 1 0,-1-1 0,1 0 0,0 0 0,0 0 0,0 0 0,0 0 0,0 0 0,0 0 0,0 0 0,0 0 0,0 0 0,0 0 0,0 1 0,0-1 0,0 0 0,0 0 0,0 0 0,0 0 0,0 0 0,0 0 0,1 0 0,-1 0 0,0 0 0,0 0 0,0 0 0,0 1 0,0-1 0,0 0 0,0 0 0,0 0 0,0 0 0,0 0 0,0 0 0,0 0 0,0 0 0,-16 7 0,-31 4 0,-1-3 0,0-2 0,-65 1 0,54-4 0,-783 11 0,692-15 0,101 3 0,-1 2 0,1 2 0,0 2 0,-94 28 0,-111 69 0,227-93 0,1 1 0,0 1 0,1 2 0,1 0 0,-34 31 0,-82 89 0,90-84 0,-80 92 0,110-117 0,1 0 0,1 1 0,-25 55 0,22-36 0,3 1 0,2 1 0,2 0 0,2 1 0,-10 93 0,19-40 0,4-66 0,-2-1 0,-10 60 0,-24 56 0,11-52 0,4 2 0,-7 115 0,26-97 0,3-75 0,-3 0 0,-10 70 0,6-86 0,-27 122 0,31-144 0,-1-1 0,-1 1 0,1 0 0,-1-1 0,-5 9 0,8-14 0,-1 0 0,1 0 0,-1 0 0,0 0 0,1-1 0,-1 1 0,0 0 0,1-1 0,-1 1 0,0 0 0,0-1 0,0 1 0,1-1 0,-1 1 0,0-1 0,0 1 0,0-1 0,0 0 0,0 1 0,0-1 0,0 0 0,0 0 0,0 0 0,0 0 0,0 0 0,0 0 0,0 0 0,0 0 0,0 0 0,0 0 0,0 0 0,0-1 0,0 1 0,0 0 0,0-1 0,0 1 0,1-1 0,-1 1 0,0-1 0,0 0 0,0 1 0,1-1 0,-1 0 0,0 1 0,-1-2 0,-3-5 0,0 0 0,0 0 0,0-1 0,1 1 0,0-1 0,1 0 0,0 0 0,0 0 0,-3-13 0,4 13 0,-77-227 0,-7-24 0,77 225 0,-11-63 0,19 96 0,1 0 0,0 0 0,0 0 0,0 0 0,-1 0 0,1 0 0,0 1 0,0-1 0,0 0 0,0 0 0,0 0 0,1 0 0,-1 0 0,0 0 0,0 0 0,1 0 0,-1 0 0,0 1 0,1-2 0,0 2 0,0 1 0,1 0 0,-1 0 0,0-1 0,0 1 0,0 0 0,-1 0 0,1 0 0,0 0 0,0 0 0,0 0 0,-1 0 0,2 2 0,30 50 0,-3 1 0,27 67 0,3 5 0,-12-37 0,27 55 0,-72-138 0,5 10 0,1 0 0,0 0 0,1-1 0,14 19 0,-22-33 0,0 0 0,0 0 0,0 0 0,0 0 0,0 1 0,0-1 0,1-1 0,-1 1 0,0 0 0,1 0 0,-1 0 0,1-1 0,-1 1 0,1-1 0,-1 1 0,3 0 0,-3-1 0,0-1 0,0 1 0,0 0 0,0 0 0,0 0 0,0-1 0,0 1 0,0 0 0,0-1 0,0 1 0,0-1 0,0 0 0,0 1 0,0-1 0,0 0 0,0 1 0,-1-1 0,2-1 0,2-4 0,0 0 0,0 0 0,-1-1 0,0 1 0,4-12 0,-6 14 0,32-86 0,29-75 0,-49 135 0,2 1 0,1 0 0,28-37 0,11-1-1365,-1 7-5461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8:31:53.930"/>
    </inkml:context>
    <inkml:brush xml:id="br0">
      <inkml:brushProperty name="width" value="0.1" units="cm"/>
      <inkml:brushProperty name="height" value="0.1" units="cm"/>
    </inkml:brush>
  </inkml:definitions>
  <inkml:trace contextRef="#ctx0" brushRef="#br0">70 69 24575,'0'1'0,"0"-1"0,0 0 0,0 0 0,0 0 0,1 0 0,-1 0 0,0 0 0,0 0 0,0 0 0,0 0 0,0 0 0,0 0 0,0 0 0,0 0 0,0 0 0,0 0 0,0 0 0,0 0 0,0 0 0,0 0 0,0 0 0,0 1 0,2-1 0,-2 0 0,0 0 0,0 0 0,0 0 0,0 0 0,0 0 0,0 0 0,0 0 0,0 0 0,0 0 0,0 0 0,0 1 0,0-1 0,0 0 0,0 0 0,0 0 0,0 0 0,0 0 0,0 0 0,-2 0 0,2 0 0,0 0 0,0 0 0,0 0 0,0 0 0,0 0 0,0 0 0,0 0 0,0 0 0,0 0 0,0 0 0,0 0 0,0 0 0,0 0 0,22 6 0,44 3 0,0-2 0,0-2 0,91 1 0,-75-3 0,1084 8 0,-958-12 0,-140 3 0,1 1 0,-1 2 0,0 2 0,130 23 0,154 58 0,-315-78 0,-1 1 0,0 1 0,-1 1 0,-2 1 0,47 25 0,114 75 0,-125-71 0,111 78 0,-152-98 0,-1-1 0,-3 2 0,36 45 0,-31-30 0,-4 2 0,-3 0 0,-2 0 0,-4 0 0,15 79 0,-27-34 0,-6-55 0,4 0 0,13 49 0,34 47 0,-16-43 0,-6 1 0,11 97 0,-37-82 0,-3-62 0,3 0 0,14 58 0,-8-72 0,37 103 0,-42-121 0,1-1 0,1 0 0,-2 1 0,3-1 0,6 8 0,-11-12 0,1 0 0,-1-1 0,1 1 0,1 0 0,-2-1 0,1 1 0,1 0 0,-2-1 0,1 1 0,0-1 0,1 0 0,-1 1 0,-1-1 0,2 1 0,-1-1 0,0 1 0,1-1 0,-1 0 0,0 1 0,1-1 0,-1 0 0,1 0 0,-1 0 0,0 0 0,1 0 0,-1 0 0,1 0 0,-1 0 0,0 0 0,1 0 0,-1 0 0,0-1 0,1 1 0,-1 0 0,1-1 0,-1 1 0,-1-1 0,1 1 0,1-1 0,-1 1 0,1 0 0,-2-1 0,1 0 0,0 1 0,2-2 0,4-4 0,0 1 0,0-1 0,0-1 0,-2 1 0,1-1 0,-2 1 0,0-1 0,0 0 0,5-10 0,-7 10 0,108-190 0,9-20 0,-107 189 0,16-53 0,-26 80 0,-2 0 0,0 0 0,0 0 0,0 1 0,1-1 0,-1 0 0,0 1 0,0-1 0,0 0 0,0 0 0,0 1 0,-1-1 0,1 0 0,0 0 0,0 0 0,-2 0 0,2 1 0,0 0 0,-1-2 0,-1 2 0,1 1 0,-2 0 0,2-1 0,-1 0 0,1 1 0,0 0 0,1 0 0,-2 0 0,1 0 0,0-1 0,-1 1 0,2 0 0,-3 2 0,-41 41 0,4 1 0,-38 56 0,-3 5 0,15-32 0,-36 47 0,99-116 0,-6 8 0,-3 1 0,1-1 0,-1 0 0,-20 15 0,31-27 0,-1 0 0,1 0 0,-1 0 0,1-1 0,0 2 0,-1-1 0,0-1 0,0 1 0,1 0 0,-2-1 0,2 1 0,-2-1 0,1 1 0,0-1 0,0 1 0,-3 0 0,3-1 0,1-1 0,0 1 0,-1 0 0,1 0 0,-1 0 0,1-1 0,0 1 0,-1 0 0,1-1 0,0 1 0,-1-1 0,1 1 0,-1 0 0,1-1 0,0 0 0,-1 1 0,2-1 0,-3-1 0,-2-3 0,-1 0 0,1 0 0,1 0 0,0-1 0,-6-9 0,8 12 0,-43-72 0,-41-63 0,68 112 0,-3 2 0,-1 0 0,-39-31 0,-15-1-1365,1 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1:22:38.898"/>
    </inkml:context>
    <inkml:brush xml:id="br0">
      <inkml:brushProperty name="width" value="0.2" units="cm"/>
      <inkml:brushProperty name="height" value="0.2" units="cm"/>
      <inkml:brushProperty name="color" value="#004F8B"/>
    </inkml:brush>
  </inkml:definitions>
  <inkml:trace contextRef="#ctx0" brushRef="#br0">3567 1 24575,'-1'2'0,"0"-1"0,0 1 0,0-1 0,-1 1 0,1-1 0,0 0 0,-1 0 0,0 1 0,1-1 0,-1 0 0,1 0 0,-1-1 0,0 1 0,0 0 0,0 0 0,1-1 0,-1 1 0,0-1 0,0 0 0,0 1 0,-3-1 0,-6 2 0,-424 64 0,27-5 0,42 30 0,221-52 0,117-32 0,0 1 0,1 2 0,0 1 0,0 1 0,1 1 0,1 1 0,0 1 0,1 1 0,-25 23 0,-183 204 0,71-69 0,158-171 0,-211 221 0,173-175 0,2 2 0,-61 105 0,62-87 0,3 2 0,4 1 0,2 1 0,-37 151 0,47-118 0,-15 65 0,-13 36 0,-38 392 0,84-172 0,11-312 0,30 142 0,-24-174 0,6 100 0,-15-127 0,1-1 0,19 63 0,1 4 0,67 226 0,-75-287 0,-15-46 0,-4-12 0,1 1 0,-1-1 0,0 1 0,0 0 0,0-1 0,0 1 0,-1 0 0,1-1 0,-1 8 0,-3-10 0,-4-7 0,-12-14 0,-17-26 0,11 14 0,-179-212 0,40 49 0,149 176 0,-1 1 0,0 1 0,-2 0 0,0 1 0,0 2 0,-1-1 0,-1 2 0,-1 1 0,1 0 0,-42-15 0,-58-11 0,1 0 0,79 19 0,30 10 0,11 2 0,0 6 0,1 1 0,-1-1 0,0 0 0,1 1 0,-1-1 0,1 1 0,-1-1 0,1 1 0,-1 0 0,1 0 0,-1-1 0,3 1 0,7 1 0,1 0 0,-1 0 0,0 1 0,0 0 0,0 1 0,-1 0 0,1 1 0,19 10 0,-5 0 0,0 0 0,32 25 0,-28-15 0,-1 1 0,-1 1 0,35 44 0,57 97 0,-67-80 0,-29-47 0,30 40 0,-48-73 0,77 93 0,-70-88 0,0 0 0,0-1 0,2 0 0,-1 0 0,21 11 0,-29-20 0,0 0 0,0 0 0,0 0 0,0-1 0,0 1 0,1-1 0,-1 0 0,1-1 0,-1 0 0,0 1 0,1-2 0,-1 1 0,1 0 0,-1-1 0,0 0 0,1-1 0,-1 1 0,0-1 0,0 0 0,0 0 0,0 0 0,0-1 0,7-6 0,9-6 0,-1-1 0,-1-1 0,32-36 0,-35 36 0,137-155 0,147-146 0,-191 235 0,-28 23 0,-64 44-22,0-1-1,-1-1 1,-1-1-1,-1 0 1,22-39-1,-11 18-1207,25-37-5596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1:22:42.457"/>
    </inkml:context>
    <inkml:brush xml:id="br0">
      <inkml:brushProperty name="width" value="0.2" units="cm"/>
      <inkml:brushProperty name="height" value="0.2" units="cm"/>
      <inkml:brushProperty name="color" value="#004F8B"/>
    </inkml:brush>
  </inkml:definitions>
  <inkml:trace contextRef="#ctx0" brushRef="#br0">1 1 24575,'9'0'0,"1"1"0,0 0 0,-1 1 0,1 0 0,-1 1 0,14 5 0,54 29 0,-56-26 0,55 32 0,-1 3 0,101 82 0,-12 9 0,-108-90 0,-2 2 0,-2 3 0,65 82 0,-55-50 0,93 164 0,-134-204 0,-2 0 0,-2 1 0,16 68 0,-17-56 0,1 4 0,-2 1 0,-3 0 0,5 104 0,9 89 0,-1-23 0,-18 481 0,-9-411 0,2 993 0,0-1282 0,0-5 0,0-1 0,0 0 0,0 1 0,-1-1 0,-3 15 0,4-22 0,-1 0 0,1 0 0,0 0 0,0 1 0,0-1 0,0 0 0,0 0 0,0 0 0,0 1 0,0-1 0,-1 0 0,1 0 0,0 0 0,0 0 0,0 1 0,0-1 0,0 0 0,-1 0 0,1 0 0,0 0 0,0 0 0,0 0 0,-1 0 0,1 0 0,0 1 0,0-1 0,0 0 0,-1 0 0,1 0 0,0 0 0,0 0 0,-1 0 0,1 0 0,0 0 0,0 0 0,0 0 0,-1 0 0,1-1 0,0 1 0,0 0 0,0 0 0,-1 0 0,1 0 0,0 0 0,0 0 0,0 0 0,-1 0 0,1-1 0,0 1 0,0 0 0,0 0 0,0 0 0,0 0 0,-1-1 0,1 1 0,0 0 0,-12-12 0,1 1 0,0-2 0,1 1 0,0-2 0,1 1 0,-10-19 0,-14-20 0,-335-433 0,346 460 0,29 31 0,38 40 0,-2 8 0,-2 2 0,-3 1 0,32 65 0,48 74 0,-115-192 0,7 10 0,-1-1 0,21 22 0,-26-32 0,0 1 0,0-1 0,0 0 0,0 0 0,1 0 0,-1-1 0,1 1 0,0-1 0,-1 0 0,1 0 0,0-1 0,0 0 0,8 2 0,-3-3 0,0 0 0,-1-1 0,1 0 0,0 0 0,-1-1 0,1 0 0,-1-1 0,0 0 0,0-1 0,0 1 0,0-2 0,13-8 0,9-8 0,54-47 0,-72 57 0,11-9-195,-1-1 0,-1 0 0,0-2 0,-2-1 0,-1 0 0,27-45 0,-15 3-6631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5T11:39:42.425"/>
    </inkml:context>
    <inkml:brush xml:id="br0">
      <inkml:brushProperty name="width" value="0.2" units="cm"/>
      <inkml:brushProperty name="height" value="0.2" units="cm"/>
      <inkml:brushProperty name="color" value="#66CC00"/>
    </inkml:brush>
  </inkml:definitions>
  <inkml:trace contextRef="#ctx0" brushRef="#br0">36 0 24494,'117'7798'0,"28"-8098"0,-290 600 0,-8-596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6T09:40:25.648"/>
    </inkml:context>
    <inkml:brush xml:id="br0">
      <inkml:brushProperty name="width" value="0.1" units="cm"/>
      <inkml:brushProperty name="height" value="0.1" units="cm"/>
      <inkml:brushProperty name="color" value="#66CC00"/>
    </inkml:brush>
  </inkml:definitions>
  <inkml:trace contextRef="#ctx0" brushRef="#br0">852 704 24575,'-62'-1'0,"-103"5"0,144-1 0,1 0 0,1 1 0,-1 0 0,0 2 0,1 1 0,-21 10 0,16-6 0,0 1 0,1 1 0,1 1 0,0 1 0,1 1 0,1 1 0,-31 32 0,-1 6 0,39-45 0,2 2 0,0-1 0,0 2 0,1-1 0,1 1 0,0 1 0,-13 25 0,13-16 0,-19 46 0,-31 119 0,52-146 0,2 2 0,2-1 0,5 73 0,-1-56 0,-1-47 0,1-1 0,0 0 0,0 1 0,1-1 0,1 0 0,0 0 0,1 0 0,1 0 0,-1-1 0,2 1 0,6 10 0,38 70 0,-31-62 0,4 7 0,33 38 0,53 39 0,-6-8 0,-92-96 0,-1 0 0,1 0 0,1-1 0,0-1 0,0 0 0,1-1 0,-1 0 0,16 5 0,23 14 0,17 7 0,-49-25 0,1 1 0,-1 1 0,0 1 0,22 18 0,-6-2 0,50 27 0,-22-14 0,8 2 0,-38-23 0,33 25 0,-44-30 0,0 0 0,1-2 0,26 11 0,3 2 0,-16-6 0,0-2 0,2-1 0,-1-2 0,56 13 0,69 15 0,-107-26 0,110 19 0,-14-6 0,-107-18 0,1-2 0,54 3 0,350-9 0,-225-6 0,882 4 0,-1066 1 0,0 2 0,75 18 0,27 3 0,254-16 0,-275-11 0,-12-1 0,126-20 0,-192 16 0,81-27 0,40-27 0,-91 33 0,-39 15 0,-2-1 0,0-2 0,0-1 0,30-23 0,-43 26 0,-1 0 0,-1-2 0,-1 0 0,0-1 0,-1 0 0,-1-1 0,17-27 0,-12 9 0,-1-1 0,-2-1 0,-2 0 0,-1-1 0,-2 0 0,6-42 0,4-13 0,-6 32 0,9-88 0,-18 77 0,-7-110 0,-1 167 0,-1 1 0,0-1 0,-1 1 0,0 0 0,-1 0 0,-1 1 0,-1 0 0,0 0 0,-15-23 0,0 7 0,-1 1 0,-51-51 0,28 39 0,-3 2 0,-95-58 0,115 78 0,-399-222-495,306 176 297,-963-448-65,779 386 224,86 36 191,117 52 20,-2 5 0,-1 4 0,-125-18-1,-360-39-171,329 64 78,-270 11 0,499 12-78,0 1 0,0 2 0,0 2 0,1 1 0,-1 1 0,-45 17 0,31-4 0,2 2 0,0 1 0,-78 57 0,-104 110 0,100-55-1365,109-114-5461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2:58:53.622"/>
    </inkml:context>
    <inkml:brush xml:id="br0">
      <inkml:brushProperty name="width" value="0.1" units="cm"/>
      <inkml:brushProperty name="height" value="0.1" units="cm"/>
    </inkml:brush>
  </inkml:definitions>
  <inkml:trace contextRef="#ctx0" brushRef="#br0">0 1 24575,'2'24'0,"0"-1"0,1 1 0,9 31 0,-6-25 0,6 17 0,2-1 0,35 80 0,56 83 0,-82-166 0,181 405 0,-37 9 0,31 54 0,-179-463 0,55 138 0,-60-142 0,-2-1 0,10 66 0,-9 6 0,-8-60 0,3 1 0,24 94 0,-13-88 0,-4 0 0,-2 2 0,-2-1 0,2 98 0,-14 115 0,-1-125 0,2-116 0,-1 0 0,-2-1 0,-1 1 0,-2-1 0,-2 1 0,0-2 0,-14 34 0,19-60 0,0-1 0,-1 1 0,1-1 0,-1 1 0,0-1 0,-9 9 0,11-13 0,1-1 0,-1 1 0,0-1 0,0 0 0,1 1 0,-1-1 0,0 0 0,0 0 0,0-1 0,0 1 0,0 0 0,0-1 0,0 1 0,0-1 0,-1 1 0,1-1 0,0 0 0,0 0 0,0 0 0,0 0 0,0-1 0,-1 1 0,1 0 0,0-1 0,0 0 0,0 1 0,-2-2 0,-9-5 0,1 1 0,0-2 0,1 1 0,0-2 0,0 1 0,1-2 0,0 1 0,1-1 0,-11-15 0,4 4 0,1-1 0,2-1 0,-22-47 0,17 30 0,13 34 0,1 12 0,3 12 0,0 0 0,1 0 0,1 0 0,6 34 0,-3-24 0,54 274 0,23-1 0,-77-288 0,-2-4 0,1-1 0,0 1 0,0-1 0,1 0 0,0 0 0,5 7 0,-7-12 0,0-1 0,0 0 0,0 0 0,0 0 0,0 0 0,0 0 0,0 0 0,1-1 0,-1 1 0,1-1 0,-1 1 0,1-1 0,0 0 0,0 0 0,-1 0 0,1 0 0,0-1 0,0 1 0,0-1 0,0 0 0,0 0 0,5 0 0,3-2 0,-1 0 0,1 0 0,-1-1 0,0 0 0,16-8 0,52-31 0,23-19-273,-4-5 0,-2-3 0,-3-4 0,93-98 0,-144 127-6553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04.511"/>
    </inkml:context>
    <inkml:brush xml:id="br0">
      <inkml:brushProperty name="width" value="0.1" units="cm"/>
      <inkml:brushProperty name="height" value="0.1" units="cm"/>
    </inkml:brush>
  </inkml:definitions>
  <inkml:trace contextRef="#ctx0" brushRef="#br0">3095 0 24575,'0'1'0,"0"-1"0,0 0 0,0 0 0,0 0 0,-1 0 0,1 0 0,0 0 0,0 0 0,0 0 0,0 0 0,0 0 0,0 0 0,0 0 0,0 0 0,0 0 0,0 0 0,0 0 0,0 0 0,0 0 0,0 0 0,0 0 0,0 1 0,-1-1 0,1 0 0,0 0 0,0 0 0,0 0 0,0 0 0,0 0 0,0 0 0,0 0 0,0 0 0,0 0 0,0 0 0,0 1 0,0-1 0,0 0 0,0 0 0,0 0 0,0 0 0,0 0 0,0 0 0,1 0 0,-1 0 0,0 0 0,0 0 0,0 0 0,0 1 0,0-1 0,0 0 0,0 0 0,0 0 0,0 0 0,0 0 0,0 0 0,0 0 0,0 0 0,-16 7 0,-31 4 0,-1-3 0,0-2 0,-65 1 0,54-4 0,-783 11 0,692-15 0,101 3 0,-1 2 0,1 2 0,0 2 0,-94 28 0,-111 69 0,227-93 0,1 1 0,0 1 0,1 2 0,1 0 0,-34 31 0,-82 89 0,90-84 0,-80 92 0,110-117 0,1 0 0,1 1 0,-25 55 0,22-36 0,3 1 0,2 1 0,2 0 0,2 1 0,-10 93 0,19-40 0,4-66 0,-2-1 0,-10 60 0,-24 56 0,11-52 0,4 2 0,-7 115 0,26-97 0,3-75 0,-3 0 0,-10 70 0,6-86 0,-27 122 0,31-144 0,-1-1 0,-1 1 0,1 0 0,-1-1 0,-5 9 0,8-14 0,-1 0 0,1 0 0,-1 0 0,0 0 0,1-1 0,-1 1 0,0 0 0,1-1 0,-1 1 0,0 0 0,0-1 0,0 1 0,1-1 0,-1 1 0,0-1 0,0 1 0,0-1 0,0 0 0,0 1 0,0-1 0,0 0 0,0 0 0,0 0 0,0 0 0,0 0 0,0 0 0,0 0 0,0 0 0,0 0 0,0 0 0,0 0 0,0-1 0,0 1 0,0 0 0,0-1 0,0 1 0,1-1 0,-1 1 0,0-1 0,0 0 0,0 1 0,1-1 0,-1 0 0,0 1 0,-1-2 0,-3-5 0,0 0 0,0 0 0,0-1 0,1 1 0,0-1 0,1 0 0,0 0 0,0 0 0,-3-13 0,4 13 0,-77-227 0,-7-24 0,77 225 0,-11-63 0,19 96 0,1 0 0,0 0 0,0 0 0,0 0 0,-1 0 0,1 0 0,0 1 0,0-1 0,0 0 0,0 0 0,0 0 0,1 0 0,-1 0 0,0 0 0,0 0 0,1 0 0,-1 0 0,0 1 0,1-2 0,0 2 0,0 1 0,1 0 0,-1 0 0,0-1 0,0 1 0,0 0 0,-1 0 0,1 0 0,0 0 0,0 0 0,0 0 0,-1 0 0,2 2 0,30 50 0,-3 1 0,27 67 0,3 5 0,-12-37 0,27 55 0,-72-138 0,5 10 0,1 0 0,0 0 0,1-1 0,14 19 0,-22-33 0,0 0 0,0 0 0,0 0 0,0 0 0,0 1 0,0-1 0,1-1 0,-1 1 0,0 0 0,1 0 0,-1 0 0,1-1 0,-1 1 0,1-1 0,-1 1 0,3 0 0,-3-1 0,0-1 0,0 1 0,0 0 0,0 0 0,0 0 0,0-1 0,0 1 0,0 0 0,0-1 0,0 1 0,0-1 0,0 0 0,0 1 0,0-1 0,0 0 0,0 1 0,-1-1 0,2-1 0,2-4 0,0 0 0,0 0 0,-1-1 0,0 1 0,4-12 0,-6 14 0,32-86 0,29-75 0,-49 135 0,2 1 0,1 0 0,28-37 0,11-1-1365,-1 7-5461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06.219"/>
    </inkml:context>
    <inkml:brush xml:id="br0">
      <inkml:brushProperty name="width" value="0.1" units="cm"/>
      <inkml:brushProperty name="height" value="0.1" units="cm"/>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0:06:53.605"/>
    </inkml:context>
    <inkml:brush xml:id="br0">
      <inkml:brushProperty name="width" value="0.1" units="cm"/>
      <inkml:brushProperty name="height" value="0.1" units="cm"/>
      <inkml:brushProperty name="color" value="#E71224"/>
    </inkml:brush>
  </inkml:definitions>
  <inkml:trace contextRef="#ctx0" brushRef="#br0">1827 1 24575,'0'21'0,"0"4"0,0-1 0,-2 1 0,-7 38 0,-8 14 0,4 1 0,3 0 0,0 99 0,11-103 0,0-42 0,0 1 0,-3-1 0,-8 57 0,-42 160 0,42-204 0,-18 47 0,16-55 0,1 1 0,-8 54 0,13-39 0,1-5 0,-16 68 0,-38 68 0,34-116 0,-29 139 0,24 41 0,16-117 0,1-52 0,-30 100 0,25-114 0,2 2 0,-11 111 0,26 192 0,4-178 0,-4-165 0,-1 0 0,-1 0 0,-10 38 0,-30 78 0,6-19 0,-6 125 0,35-193 0,2-18 0,-2 0 0,-1 0 0,-2-1 0,-2 0 0,-22 47 0,21-51 0,1 1 0,3 0 0,0 1 0,-5 45 0,6-33 0,-23 72 0,-68 138 0,-42 84 0,3-12 0,20-51 0,33-84 0,8-42 0,31-66 0,19-30 0,-38 68 0,64-121 0,0 0 0,0 0 0,0 0 0,-1 0 0,1 0 0,-1-1 0,1 1 0,-1-1 0,0 0 0,0 0 0,0 0 0,0 0 0,-7 3 0,9-5 0,-1 0 0,0 0 0,0 0 0,1 0 0,-1 0 0,0 0 0,0 0 0,1-1 0,-1 1 0,0 0 0,0-1 0,1 0 0,-1 1 0,1-1 0,-1 0 0,1 0 0,-1 0 0,1 0 0,-1 0 0,1 0 0,0-1 0,-1 1 0,1 0 0,0-1 0,0 1 0,0 0 0,0-1 0,-1-2 0,-4-6 0,1 0 0,0 0 0,1 0 0,0-1 0,0 0 0,-3-16 0,-7-71 0,9 59 0,-8-76 0,13 114 0,-2-22 0,4 17 0,3 11 0,0 6 0,-1 1 0,1-1 0,-2 1 0,1 0 0,1 12 0,6 67 0,-5-38 0,-2-23 0,1-1 0,1-1 0,13 35 0,-14-51 0,-1-1 0,1 0 0,1 0 0,0 0 0,1-1 0,0 0 0,0 0 0,1-1 0,0 0 0,15 12 0,-18-18 0,0 1 0,0-1 0,0 0 0,1-1 0,0 1 0,0-1 0,-1 0 0,1 0 0,0-1 0,0 0 0,1 0 0,-1 0 0,0-1 0,0 0 0,0 0 0,0 0 0,1-1 0,-1 0 0,0 0 0,0-1 0,7-2 0,11-6 0,-1 0 0,0-1 0,39-26 0,-44 25 0,48-33-341,-1-3 0,-3-2-1,77-82 1,-97 89-6485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10.110"/>
    </inkml:context>
    <inkml:brush xml:id="br0">
      <inkml:brushProperty name="width" value="0.1" units="cm"/>
      <inkml:brushProperty name="height" value="0.1" units="cm"/>
    </inkml:brush>
  </inkml:definitions>
  <inkml:trace contextRef="#ctx0" brushRef="#br0">1126 1 24575,'-97'233'0,"49"-124"0,3-7 0,-74 200 0,-18 209 0,68-68 0,-86 341 0,138-690 0,4 1 0,-1 119 0,11-120 0,-5 0 0,-25 121 0,10-116 0,5 1 0,3 1 0,-1 136 0,18-161 0,-1-40 0,0 0 0,-2 0 0,-9 54 0,8-83 0,-17 85 0,-8 106 0,26-178 0,1-13 0,0 0 0,0 0 0,-1 0 0,0 0 0,0 0 0,-1 0 0,-2 8 0,3-14 0,1-1 0,0 1 0,-1-1 0,1 0 0,0 0 0,-1 1 0,1-1 0,0 0 0,-1 1 0,1-1 0,-1 0 0,1 0 0,0 0 0,-1 0 0,1 1 0,-1-1 0,1 0 0,-1 0 0,1 0 0,0 0 0,-1 0 0,1 0 0,-1 0 0,1 0 0,-1 0 0,1 0 0,-1 0 0,1 0 0,-1-1 0,1 1 0,0 0 0,-1 0 0,1 0 0,-1-1 0,1 1 0,0 0 0,-1 0 0,1-1 0,0 1 0,-1 0 0,1-1 0,-7-5 0,1-1 0,0 1 0,0-1 0,1 0 0,0-1 0,0 1 0,1-1 0,-5-12 0,3 8 0,-25-50 0,-44-131 0,62 149 0,2 0 0,2-1 0,2 0 0,-2-50 0,11-83 0,2 206 0,0-1 0,2 0 0,2-1 0,0 0 0,18 39 0,-9-23 0,12 45 0,-13-19 0,-2-9 0,2-1 0,29 70 0,-24-78 0,-2 1 0,14 62 0,-31-105 0,1 0 0,-1 0 0,1 0 0,1 0 0,-1-1 0,1 1 0,1-1 0,5 8 0,-9-13 0,1-1 0,-1 1 0,1 0 0,0-1 0,0 0 0,-1 1 0,1-1 0,0 0 0,0 0 0,0 0 0,0 0 0,0 0 0,0-1 0,0 1 0,0 0 0,1-1 0,-1 0 0,0 1 0,0-1 0,0 0 0,1 0 0,-1 0 0,0-1 0,0 1 0,0 0 0,1-1 0,-1 0 0,0 1 0,0-1 0,0 0 0,0 0 0,0 0 0,0 0 0,0-1 0,-1 1 0,4-3 0,10-9 0,0-1 0,-1 0 0,-1-1 0,18-25 0,-11 14 0,91-109 221,19-24-211,-95 112-808,41-74 0,-39 50-6028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12.800"/>
    </inkml:context>
    <inkml:brush xml:id="br0">
      <inkml:brushProperty name="width" value="0.1" units="cm"/>
      <inkml:brushProperty name="height" value="0.1" units="cm"/>
    </inkml:brush>
  </inkml:definitions>
  <inkml:trace contextRef="#ctx0" brushRef="#br0">1 1 24575,'10'3'0,"55"34"0,72 53 0,-96-62 0,38 29 0,114 108 0,52 82 0,-243-245 0,37 40 0,63 87 0,-82-99 0,-2 1 0,-1 0 0,-1 2 0,12 37 0,-3 17 0,24 155 0,-41-198 0,7 64 0,2 141 0,-18 110 0,-3-144 0,4-201 0,1 40 0,-3 0 0,-15 98 0,15-146 0,0-7 0,-3-16 0,-2-42 0,6 43 0,-8-45 0,-2 1 0,-3 1 0,-2 0 0,-3 1 0,-2 1 0,-48-91 0,39 84 0,23 47 0,0 0 0,-1 1 0,-1 0 0,-1 0 0,-13-16 0,23 31 0,0 0 0,-1 1 0,1-1 0,0 1 0,-1-1 0,1 1 0,-1-1 0,1 1 0,-1 0 0,1-1 0,-1 1 0,1 0 0,-1-1 0,1 1 0,-1 0 0,1-1 0,-1 1 0,0 0 0,1 0 0,-1 0 0,1 0 0,-1-1 0,0 1 0,1 0 0,-1 0 0,0 0 0,1 0 0,-1 0 0,1 1 0,-1-1 0,0 0 0,1 0 0,-1 0 0,1 0 0,-1 1 0,0-1 0,1 0 0,-1 1 0,1-1 0,-1 0 0,1 1 0,-1-1 0,1 1 0,-1-1 0,1 1 0,0-1 0,-1 1 0,1-1 0,0 1 0,-1-1 0,1 1 0,0-1 0,0 1 0,-1 0 0,1-1 0,0 1 0,0-1 0,0 2 0,-2 4 0,0 0 0,1 0 0,0 1 0,-1 9 0,2-1 0,0 0 0,1 0 0,1 1 0,1-1 0,7 25 0,31 74 0,-21-64 0,-8-19 0,46 135 0,-49-134 0,-1 1 0,-2 0 0,3 41 0,-9-72 0,2 30 0,6 32 0,-6-56 0,0 0 0,0 0 0,1 0 0,-1 0 0,2 0 0,-1 0 0,1-1 0,0 0 0,6 8 0,-9-14 0,0 0 0,-1 0 0,1 0 0,0 0 0,0 0 0,0 0 0,0-1 0,0 1 0,0 0 0,0 0 0,0-1 0,0 1 0,0-1 0,0 1 0,0-1 0,0 1 0,1-1 0,-1 0 0,0 0 0,0 1 0,1-1 0,-1 0 0,0 0 0,0 0 0,0 0 0,3-1 0,-1-1 0,1 1 0,-1-1 0,0 0 0,1 0 0,-1 0 0,0 0 0,0-1 0,4-3 0,11-13 0,-1-1 0,0 0 0,16-27 0,40-75 0,-17 26 0,7-1-455,4 3 0,85-92 0,-93 124-6371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16.405"/>
    </inkml:context>
    <inkml:brush xml:id="br0">
      <inkml:brushProperty name="width" value="0.1" units="cm"/>
      <inkml:brushProperty name="height" value="0.1" units="cm"/>
    </inkml:brush>
  </inkml:definitions>
  <inkml:trace contextRef="#ctx0" brushRef="#br0">1 1 24575,'1'2'0,"1"0"0,-1-1 0,1 1 0,-1 0 0,1 0 0,0-1 0,0 1 0,-1-1 0,1 1 0,0-1 0,1 0 0,-1 0 0,0 0 0,0 0 0,0 0 0,4 1 0,43 7 0,-35-7 0,73 9 16,138 1-1,93-20-63,-161 1-71,897 13-2691,-444 39 2403,0 57 0,-327-36 523,-235-53 638,0 2 1,-1 3-1,67 35 0,-18-8-285,7 0-325,294 121-130,1-27-14,-286-98 0,-2 4 0,166 95 0,-1 46 0,-193-126 0,420 344 0,-233-180 0,-214-180 0,332 278 0,-355-294 0,-2 2 0,0 1 0,-2 1 0,-1 1 0,-2 1 0,-2 2 0,27 52 0,64 177 0,16 35 0,-24-65 0,-26-15 0,-69-181 0,-1 0 0,-2 1 0,4 72 0,-13 234 0,-4-135 0,5 1113 0,7-1238 0,-6-72 0,-1 13 0,0-27 0,0 0 0,0 0 0,0 1 0,0-1 0,0 0 0,0 0 0,0 0 0,0 0 0,0 1 0,0-1 0,-1 0 0,1 0 0,0 0 0,0 0 0,0 1 0,0-1 0,0 0 0,0 0 0,0 0 0,-1 0 0,1 0 0,0 0 0,0 1 0,0-1 0,0 0 0,0 0 0,-1 0 0,1 0 0,0 0 0,0 0 0,0 0 0,0 0 0,-1 0 0,1 0 0,0 0 0,0 0 0,0 0 0,0 0 0,-1 0 0,1 0 0,0 0 0,0 0 0,0 0 0,-1 0 0,1 0 0,0 0 0,0 0 0,0 0 0,0 0 0,0 0 0,-1-1 0,1 1 0,0 0 0,0 0 0,0 0 0,0 0 0,0 0 0,-1 0 0,1-1 0,0 1 0,0 0 0,0 0 0,0 0 0,0 0 0,0-1 0,0 1 0,-7-8 0,1-1 0,1 0 0,-1 0 0,-4-12 0,-8-14 0,-145-217 0,-29-53 0,167 253 0,21 36 0,4 16 0,0 0 0,0 0 0,0 0 0,0-1 0,0 1 0,0 0 0,0 0 0,0 0 0,0-1 0,0 1 0,0 0 0,0 0 0,0 0 0,0 0 0,0 0 0,1-1 0,-1 1 0,0 0 0,0 0 0,0 0 0,0 0 0,0 0 0,0-1 0,1 1 0,-1 0 0,0 0 0,0 0 0,0 0 0,0 0 0,0 0 0,1 0 0,-1 0 0,0 0 0,0 0 0,0 0 0,0 0 0,1 0 0,1 0 0,0 1 0,-1-1 0,1 1 0,0 0 0,0 0 0,-1 0 0,1 0 0,0 0 0,2 2 0,11 11 0,-1 1 0,-1 0 0,0 1 0,-1 1 0,-1 0 0,13 25 0,7 10 0,86 97 0,-81-107 0,-1 1 0,27 48 0,-56-81 0,0 0 0,1 0 0,0-1 0,0 0 0,1 0 0,10 10 0,-16-18 0,0 1 0,0-1 0,1 1 0,-1-1 0,0 0 0,1 0 0,-1 0 0,0 0 0,1 0 0,-1 0 0,1-1 0,0 1 0,-1-1 0,1 0 0,-1 0 0,1 0 0,0 0 0,-1 0 0,1 0 0,-1-1 0,1 1 0,-1-1 0,1 0 0,-1 0 0,1 0 0,-1 0 0,0 0 0,1 0 0,-1-1 0,0 1 0,0-1 0,0 1 0,0-1 0,2-2 0,5-7 0,0 0 0,0 0 0,-1-1 0,0 0 0,-1-1 0,-1 1 0,9-26 0,61-207 0,-31 89 0,43-151-1365,-73 234-5461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20.089"/>
    </inkml:context>
    <inkml:brush xml:id="br0">
      <inkml:brushProperty name="width" value="0.1" units="cm"/>
      <inkml:brushProperty name="height" value="0.1" units="cm"/>
    </inkml:brush>
  </inkml:definitions>
  <inkml:trace contextRef="#ctx0" brushRef="#br0">237 0 24575,'2'0'0,"0"1"0,1-1 0,-1 0 0,0 1 0,0 0 0,0-1 0,0 1 0,0 0 0,0 0 0,0 0 0,0 0 0,-1 0 0,1 1 0,0-1 0,0 0 0,-1 1 0,1 0 0,-1-1 0,0 1 0,1 0 0,-1-1 0,0 1 0,0 0 0,0 0 0,0 0 0,0 0 0,-1 0 0,1 0 0,0 3 0,2 8 0,-1 0 0,0 0 0,1 22 0,-2-24 0,2 432 0,-5-229 0,2-133 0,-12 91 0,-1-15 0,1-16 0,12-136 0,-1 1 0,1 0 0,-1-1 0,0 1 0,-1 0 0,-2 6 0,4-12 0,0 1 0,0-1 0,0 0 0,0 0 0,-1 0 0,1 1 0,0-1 0,0 0 0,0 0 0,0 0 0,0 0 0,-1 0 0,1 0 0,0 1 0,0-1 0,0 0 0,-1 0 0,1 0 0,0 0 0,0 0 0,0 0 0,-1 0 0,1 0 0,0 0 0,0 0 0,0 0 0,-1 0 0,1 0 0,0 0 0,0 0 0,0 0 0,-1 0 0,1 0 0,0 0 0,0 0 0,0 0 0,-1 0 0,1-1 0,0 1 0,0 0 0,0 0 0,-1 0 0,1 0 0,0 0 0,0-1 0,-13-20 0,-17-57 0,10 21 0,0 0 0,-15-69 0,14 45 0,10 50 0,-25-54 0,-1-1 0,33 75 0,0-1 0,1 1 0,1-1 0,0 1 0,-1-16 0,3 26 0,0 1 0,0-1 0,-1 1 0,1-1 0,0 1 0,0-1 0,0 1 0,0-1 0,0 1 0,0-1 0,0 1 0,0-1 0,1 1 0,-1-1 0,0 1 0,0 0 0,0-1 0,0 1 0,1-1 0,-1 1 0,0-1 0,0 1 0,1 0 0,-1-1 0,0 1 0,1 0 0,-1-1 0,0 1 0,1 0 0,-1-1 0,0 1 0,1 0 0,-1 0 0,1-1 0,-1 1 0,1 0 0,-1 0 0,1 0 0,-1 0 0,0 0 0,1 0 0,-1 0 0,1 0 0,-1 0 0,1 0 0,-1 0 0,1 0 0,-1 0 0,1 0 0,23 12 0,-23-12 0,15 11 0,-1 1 0,0 1 0,-1 0 0,0 1 0,18 23 0,57 90 0,-36-48 0,55 73 0,-99-140 0,0 1 0,1-2 0,0 1 0,23 18 0,-29-26 0,1-1 0,-1 0 0,1 0 0,0-1 0,0 1 0,0-1 0,0 0 0,1-1 0,-1 1 0,0-1 0,1 0 0,-1 0 0,1 0 0,-1-1 0,1 0 0,9-1 0,-6-1 0,0-1 0,0 0 0,0 0 0,-1 0 0,1-1 0,-1-1 0,0 1 0,-1-2 0,1 1 0,-1-1 0,0 0 0,0 0 0,0 0 0,7-12 0,9-11 0,-2-1 0,21-40 0,-40 67 0,104-214-1365,-79 152-5461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04.511"/>
    </inkml:context>
    <inkml:brush xml:id="br0">
      <inkml:brushProperty name="width" value="0.1" units="cm"/>
      <inkml:brushProperty name="height" value="0.1" units="cm"/>
    </inkml:brush>
  </inkml:definitions>
  <inkml:trace contextRef="#ctx0" brushRef="#br0">3095 0 24575,'0'1'0,"0"-1"0,0 0 0,0 0 0,0 0 0,-1 0 0,1 0 0,0 0 0,0 0 0,0 0 0,0 0 0,0 0 0,0 0 0,0 0 0,0 0 0,0 0 0,0 0 0,0 0 0,0 0 0,0 0 0,0 0 0,0 0 0,0 1 0,-1-1 0,1 0 0,0 0 0,0 0 0,0 0 0,0 0 0,0 0 0,0 0 0,0 0 0,0 0 0,0 0 0,0 0 0,0 1 0,0-1 0,0 0 0,0 0 0,0 0 0,0 0 0,0 0 0,0 0 0,1 0 0,-1 0 0,0 0 0,0 0 0,0 0 0,0 1 0,0-1 0,0 0 0,0 0 0,0 0 0,0 0 0,0 0 0,0 0 0,0 0 0,0 0 0,-16 7 0,-31 4 0,-1-3 0,0-2 0,-65 1 0,54-4 0,-783 11 0,692-15 0,101 3 0,-1 2 0,1 2 0,0 2 0,-94 28 0,-111 69 0,227-93 0,1 1 0,0 1 0,1 2 0,1 0 0,-34 31 0,-82 89 0,90-84 0,-80 92 0,110-117 0,1 0 0,1 1 0,-25 55 0,22-36 0,3 1 0,2 1 0,2 0 0,2 1 0,-10 93 0,19-40 0,4-66 0,-2-1 0,-10 60 0,-24 56 0,11-52 0,4 2 0,-7 115 0,26-97 0,3-75 0,-3 0 0,-10 70 0,6-86 0,-27 122 0,31-144 0,-1-1 0,-1 1 0,1 0 0,-1-1 0,-5 9 0,8-14 0,-1 0 0,1 0 0,-1 0 0,0 0 0,1-1 0,-1 1 0,0 0 0,1-1 0,-1 1 0,0 0 0,0-1 0,0 1 0,1-1 0,-1 1 0,0-1 0,0 1 0,0-1 0,0 0 0,0 1 0,0-1 0,0 0 0,0 0 0,0 0 0,0 0 0,0 0 0,0 0 0,0 0 0,0 0 0,0 0 0,0 0 0,0 0 0,0-1 0,0 1 0,0 0 0,0-1 0,0 1 0,1-1 0,-1 1 0,0-1 0,0 0 0,0 1 0,1-1 0,-1 0 0,0 1 0,-1-2 0,-3-5 0,0 0 0,0 0 0,0-1 0,1 1 0,0-1 0,1 0 0,0 0 0,0 0 0,-3-13 0,4 13 0,-77-227 0,-7-24 0,77 225 0,-11-63 0,19 96 0,1 0 0,0 0 0,0 0 0,0 0 0,-1 0 0,1 0 0,0 1 0,0-1 0,0 0 0,0 0 0,0 0 0,1 0 0,-1 0 0,0 0 0,0 0 0,1 0 0,-1 0 0,0 1 0,1-2 0,0 2 0,0 1 0,1 0 0,-1 0 0,0-1 0,0 1 0,0 0 0,-1 0 0,1 0 0,0 0 0,0 0 0,0 0 0,-1 0 0,2 2 0,30 50 0,-3 1 0,27 67 0,3 5 0,-12-37 0,27 55 0,-72-138 0,5 10 0,1 0 0,0 0 0,1-1 0,14 19 0,-22-33 0,0 0 0,0 0 0,0 0 0,0 0 0,0 1 0,0-1 0,1-1 0,-1 1 0,0 0 0,1 0 0,-1 0 0,1-1 0,-1 1 0,1-1 0,-1 1 0,3 0 0,-3-1 0,0-1 0,0 1 0,0 0 0,0 0 0,0 0 0,0-1 0,0 1 0,0 0 0,0-1 0,0 1 0,0-1 0,0 0 0,0 1 0,0-1 0,0 0 0,0 1 0,-1-1 0,2-1 0,2-4 0,0 0 0,0 0 0,-1-1 0,0 1 0,4-12 0,-6 14 0,32-86 0,29-75 0,-49 135 0,2 1 0,1 0 0,28-37 0,11-1-1365,-1 7-5461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06.219"/>
    </inkml:context>
    <inkml:brush xml:id="br0">
      <inkml:brushProperty name="width" value="0.1" units="cm"/>
      <inkml:brushProperty name="height" value="0.1" units="cm"/>
    </inkml:brush>
  </inkml:definitions>
  <inkml:trace contextRef="#ctx0" brushRef="#br0">0 1 24575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10.110"/>
    </inkml:context>
    <inkml:brush xml:id="br0">
      <inkml:brushProperty name="width" value="0.1" units="cm"/>
      <inkml:brushProperty name="height" value="0.1" units="cm"/>
    </inkml:brush>
  </inkml:definitions>
  <inkml:trace contextRef="#ctx0" brushRef="#br0">1126 1 24575,'-97'233'0,"49"-124"0,3-7 0,-74 200 0,-18 209 0,68-68 0,-86 341 0,138-690 0,4 1 0,-1 119 0,11-120 0,-5 0 0,-25 121 0,10-116 0,5 1 0,3 1 0,-1 136 0,18-161 0,-1-40 0,0 0 0,-2 0 0,-9 54 0,8-83 0,-17 85 0,-8 106 0,26-178 0,1-13 0,0 0 0,0 0 0,-1 0 0,0 0 0,0 0 0,-1 0 0,-2 8 0,3-14 0,1-1 0,0 1 0,-1-1 0,1 0 0,0 0 0,-1 1 0,1-1 0,0 0 0,-1 1 0,1-1 0,-1 0 0,1 0 0,0 0 0,-1 0 0,1 1 0,-1-1 0,1 0 0,-1 0 0,1 0 0,0 0 0,-1 0 0,1 0 0,-1 0 0,1 0 0,-1 0 0,1 0 0,-1 0 0,1 0 0,-1-1 0,1 1 0,0 0 0,-1 0 0,1 0 0,-1-1 0,1 1 0,0 0 0,-1 0 0,1-1 0,0 1 0,-1 0 0,1-1 0,-7-5 0,1-1 0,0 1 0,0-1 0,1 0 0,0-1 0,0 1 0,1-1 0,-5-12 0,3 8 0,-25-50 0,-44-131 0,62 149 0,2 0 0,2-1 0,2 0 0,-2-50 0,11-83 0,2 206 0,0-1 0,2 0 0,2-1 0,0 0 0,18 39 0,-9-23 0,12 45 0,-13-19 0,-2-9 0,2-1 0,29 70 0,-24-78 0,-2 1 0,14 62 0,-31-105 0,1 0 0,-1 0 0,1 0 0,1 0 0,-1-1 0,1 1 0,1-1 0,5 8 0,-9-13 0,1-1 0,-1 1 0,1 0 0,0-1 0,0 0 0,-1 1 0,1-1 0,0 0 0,0 0 0,0 0 0,0 0 0,0 0 0,0-1 0,0 1 0,0 0 0,1-1 0,-1 0 0,0 1 0,0-1 0,0 0 0,1 0 0,-1 0 0,0-1 0,0 1 0,0 0 0,1-1 0,-1 0 0,0 1 0,0-1 0,0 0 0,0 0 0,0 0 0,0 0 0,0-1 0,-1 1 0,4-3 0,10-9 0,0-1 0,-1 0 0,-1-1 0,18-25 0,-11 14 0,91-109 221,19-24-211,-95 112-808,41-74 0,-39 50-6028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12.800"/>
    </inkml:context>
    <inkml:brush xml:id="br0">
      <inkml:brushProperty name="width" value="0.1" units="cm"/>
      <inkml:brushProperty name="height" value="0.1" units="cm"/>
    </inkml:brush>
  </inkml:definitions>
  <inkml:trace contextRef="#ctx0" brushRef="#br0">1 1 24575,'10'3'0,"55"34"0,72 53 0,-96-62 0,38 29 0,114 108 0,52 82 0,-243-245 0,37 40 0,63 87 0,-82-99 0,-2 1 0,-1 0 0,-1 2 0,12 37 0,-3 17 0,24 155 0,-41-198 0,7 64 0,2 141 0,-18 110 0,-3-144 0,4-201 0,1 40 0,-3 0 0,-15 98 0,15-146 0,0-7 0,-3-16 0,-2-42 0,6 43 0,-8-45 0,-2 1 0,-3 1 0,-2 0 0,-3 1 0,-2 1 0,-48-91 0,39 84 0,23 47 0,0 0 0,-1 1 0,-1 0 0,-1 0 0,-13-16 0,23 31 0,0 0 0,-1 1 0,1-1 0,0 1 0,-1-1 0,1 1 0,-1-1 0,1 1 0,-1 0 0,1-1 0,-1 1 0,1 0 0,-1-1 0,1 1 0,-1 0 0,1-1 0,-1 1 0,0 0 0,1 0 0,-1 0 0,1 0 0,-1-1 0,0 1 0,1 0 0,-1 0 0,0 0 0,1 0 0,-1 0 0,1 1 0,-1-1 0,0 0 0,1 0 0,-1 0 0,1 0 0,-1 1 0,0-1 0,1 0 0,-1 1 0,1-1 0,-1 0 0,1 1 0,-1-1 0,1 1 0,-1-1 0,1 1 0,0-1 0,-1 1 0,1-1 0,0 1 0,-1-1 0,1 1 0,0-1 0,0 1 0,-1 0 0,1-1 0,0 1 0,0-1 0,0 2 0,-2 4 0,0 0 0,1 0 0,0 1 0,-1 9 0,2-1 0,0 0 0,1 0 0,1 1 0,1-1 0,7 25 0,31 74 0,-21-64 0,-8-19 0,46 135 0,-49-134 0,-1 1 0,-2 0 0,3 41 0,-9-72 0,2 30 0,6 32 0,-6-56 0,0 0 0,0 0 0,1 0 0,-1 0 0,2 0 0,-1 0 0,1-1 0,0 0 0,6 8 0,-9-14 0,0 0 0,-1 0 0,1 0 0,0 0 0,0 0 0,0 0 0,0-1 0,0 1 0,0 0 0,0 0 0,0-1 0,0 1 0,0-1 0,0 1 0,0-1 0,0 1 0,1-1 0,-1 0 0,0 0 0,0 1 0,1-1 0,-1 0 0,0 0 0,0 0 0,0 0 0,3-1 0,-1-1 0,1 1 0,-1-1 0,0 0 0,1 0 0,-1 0 0,0 0 0,0-1 0,4-3 0,11-13 0,-1-1 0,0 0 0,16-27 0,40-75 0,-17 26 0,7-1-455,4 3 0,85-92 0,-93 124-6371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16.405"/>
    </inkml:context>
    <inkml:brush xml:id="br0">
      <inkml:brushProperty name="width" value="0.1" units="cm"/>
      <inkml:brushProperty name="height" value="0.1" units="cm"/>
    </inkml:brush>
  </inkml:definitions>
  <inkml:trace contextRef="#ctx0" brushRef="#br0">1 1 24575,'1'2'0,"1"0"0,-1-1 0,1 1 0,-1 0 0,1 0 0,0-1 0,0 1 0,-1-1 0,1 1 0,0-1 0,1 0 0,-1 0 0,0 0 0,0 0 0,0 0 0,4 1 0,43 7 0,-35-7 0,73 9 16,138 1-1,93-20-63,-161 1-71,897 13-2691,-444 39 2403,0 57 0,-327-36 523,-235-53 638,0 2 1,-1 3-1,67 35 0,-18-8-285,7 0-325,294 121-130,1-27-14,-286-98 0,-2 4 0,166 95 0,-1 46 0,-193-126 0,420 344 0,-233-180 0,-214-180 0,332 278 0,-355-294 0,-2 2 0,0 1 0,-2 1 0,-1 1 0,-2 1 0,-2 2 0,27 52 0,64 177 0,16 35 0,-24-65 0,-26-15 0,-69-181 0,-1 0 0,-2 1 0,4 72 0,-13 234 0,-4-135 0,5 1113 0,7-1238 0,-6-72 0,-1 13 0,0-27 0,0 0 0,0 0 0,0 1 0,0-1 0,0 0 0,0 0 0,0 0 0,0 0 0,0 1 0,0-1 0,-1 0 0,1 0 0,0 0 0,0 0 0,0 1 0,0-1 0,0 0 0,0 0 0,0 0 0,-1 0 0,1 0 0,0 0 0,0 1 0,0-1 0,0 0 0,0 0 0,-1 0 0,1 0 0,0 0 0,0 0 0,0 0 0,0 0 0,-1 0 0,1 0 0,0 0 0,0 0 0,0 0 0,0 0 0,-1 0 0,1 0 0,0 0 0,0 0 0,0 0 0,-1 0 0,1 0 0,0 0 0,0 0 0,0 0 0,0 0 0,0 0 0,-1-1 0,1 1 0,0 0 0,0 0 0,0 0 0,0 0 0,0 0 0,-1 0 0,1-1 0,0 1 0,0 0 0,0 0 0,0 0 0,0 0 0,0-1 0,0 1 0,-7-8 0,1-1 0,1 0 0,-1 0 0,-4-12 0,-8-14 0,-145-217 0,-29-53 0,167 253 0,21 36 0,4 16 0,0 0 0,0 0 0,0 0 0,0-1 0,0 1 0,0 0 0,0 0 0,0 0 0,0-1 0,0 1 0,0 0 0,0 0 0,0 0 0,0 0 0,0 0 0,1-1 0,-1 1 0,0 0 0,0 0 0,0 0 0,0 0 0,0 0 0,0-1 0,1 1 0,-1 0 0,0 0 0,0 0 0,0 0 0,0 0 0,0 0 0,1 0 0,-1 0 0,0 0 0,0 0 0,0 0 0,0 0 0,1 0 0,1 0 0,0 1 0,-1-1 0,1 1 0,0 0 0,0 0 0,-1 0 0,1 0 0,0 0 0,2 2 0,11 11 0,-1 1 0,-1 0 0,0 1 0,-1 1 0,-1 0 0,13 25 0,7 10 0,86 97 0,-81-107 0,-1 1 0,27 48 0,-56-81 0,0 0 0,1 0 0,0-1 0,0 0 0,1 0 0,10 10 0,-16-18 0,0 1 0,0-1 0,1 1 0,-1-1 0,0 0 0,1 0 0,-1 0 0,0 0 0,1 0 0,-1 0 0,1-1 0,0 1 0,-1-1 0,1 0 0,-1 0 0,1 0 0,0 0 0,-1 0 0,1 0 0,-1-1 0,1 1 0,-1-1 0,1 0 0,-1 0 0,1 0 0,-1 0 0,0 0 0,1 0 0,-1-1 0,0 1 0,0-1 0,0 1 0,0-1 0,2-2 0,5-7 0,0 0 0,0 0 0,-1-1 0,0 0 0,-1-1 0,-1 1 0,9-26 0,61-207 0,-31 89 0,43-151-1365,-73 234-5461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3:29:20.089"/>
    </inkml:context>
    <inkml:brush xml:id="br0">
      <inkml:brushProperty name="width" value="0.1" units="cm"/>
      <inkml:brushProperty name="height" value="0.1" units="cm"/>
    </inkml:brush>
  </inkml:definitions>
  <inkml:trace contextRef="#ctx0" brushRef="#br0">237 0 24575,'2'0'0,"0"1"0,1-1 0,-1 0 0,0 1 0,0 0 0,0-1 0,0 1 0,0 0 0,0 0 0,0 0 0,0 0 0,-1 0 0,1 1 0,0-1 0,0 0 0,-1 1 0,1 0 0,-1-1 0,0 1 0,1 0 0,-1-1 0,0 1 0,0 0 0,0 0 0,0 0 0,0 0 0,-1 0 0,1 0 0,0 3 0,2 8 0,-1 0 0,0 0 0,1 22 0,-2-24 0,2 432 0,-5-229 0,2-133 0,-12 91 0,-1-15 0,1-16 0,12-136 0,-1 1 0,1 0 0,-1-1 0,0 1 0,-1 0 0,-2 6 0,4-12 0,0 1 0,0-1 0,0 0 0,0 0 0,-1 0 0,1 1 0,0-1 0,0 0 0,0 0 0,0 0 0,0 0 0,-1 0 0,1 0 0,0 1 0,0-1 0,0 0 0,-1 0 0,1 0 0,0 0 0,0 0 0,0 0 0,-1 0 0,1 0 0,0 0 0,0 0 0,0 0 0,-1 0 0,1 0 0,0 0 0,0 0 0,0 0 0,-1 0 0,1 0 0,0 0 0,0 0 0,0 0 0,-1 0 0,1-1 0,0 1 0,0 0 0,0 0 0,-1 0 0,1 0 0,0 0 0,0-1 0,-13-20 0,-17-57 0,10 21 0,0 0 0,-15-69 0,14 45 0,10 50 0,-25-54 0,-1-1 0,33 75 0,0-1 0,1 1 0,1-1 0,0 1 0,-1-16 0,3 26 0,0 1 0,0-1 0,-1 1 0,1-1 0,0 1 0,0-1 0,0 1 0,0-1 0,0 1 0,0-1 0,0 1 0,0-1 0,1 1 0,-1-1 0,0 1 0,0 0 0,0-1 0,0 1 0,1-1 0,-1 1 0,0-1 0,0 1 0,1 0 0,-1-1 0,0 1 0,1 0 0,-1-1 0,0 1 0,1 0 0,-1-1 0,0 1 0,1 0 0,-1 0 0,1-1 0,-1 1 0,1 0 0,-1 0 0,1 0 0,-1 0 0,0 0 0,1 0 0,-1 0 0,1 0 0,-1 0 0,1 0 0,-1 0 0,1 0 0,-1 0 0,1 0 0,23 12 0,-23-12 0,15 11 0,-1 1 0,0 1 0,-1 0 0,0 1 0,18 23 0,57 90 0,-36-48 0,55 73 0,-99-140 0,0 1 0,1-2 0,0 1 0,23 18 0,-29-26 0,1-1 0,-1 0 0,1 0 0,0-1 0,0 1 0,0-1 0,0 0 0,1-1 0,-1 1 0,0-1 0,1 0 0,-1 0 0,1 0 0,-1-1 0,1 0 0,9-1 0,-6-1 0,0-1 0,0 0 0,0 0 0,-1 0 0,1-1 0,-1-1 0,0 1 0,-1-2 0,1 1 0,-1-1 0,0 0 0,0 0 0,0 0 0,7-12 0,9-11 0,-2-1 0,21-40 0,-40 67 0,104-214-1365,-79 152-5461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0:07:02.304"/>
    </inkml:context>
    <inkml:brush xml:id="br0">
      <inkml:brushProperty name="width" value="0.1" units="cm"/>
      <inkml:brushProperty name="height" value="0.1" units="cm"/>
      <inkml:brushProperty name="color" value="#E71224"/>
    </inkml:brush>
  </inkml:definitions>
  <inkml:trace contextRef="#ctx0" brushRef="#br0">768 1 24575,'-2'1'0,"0"0"0,1-1 0,-1 2 0,1-1 0,-1 0 0,1 0 0,-1 0 0,1 1 0,0-1 0,0 1 0,0-1 0,0 1 0,-2 2 0,-3 6 0,-10 12 0,2 0 0,0 1 0,2 1 0,0 0 0,2 0 0,1 1 0,-9 35 0,7-3 0,7-33 0,-1-1 0,-1 0 0,-1 0 0,-13 30 0,8-32 0,2 1 0,1 0 0,-10 37 0,0 22 0,-35 97 0,41-143 0,3 0 0,0 1 0,2-1 0,2 2 0,-3 71 0,8-79 0,-2 0 0,-11 52 0,-23 53 0,20-79 0,-16 95 0,26-99 0,4-19 0,-1 0 0,-2 0 0,-16 50 0,5-33 0,-16 74 0,20-66 0,1-5 0,-8 69 0,0 6 0,1-19 0,-14 104 0,-6 50 0,34-95 0,-4 29 0,6-171 0,-31 485 0,36-52 0,-1-439 0,0-1 0,2 1 0,0 0 0,1-1 0,8 22 0,1-2 0,27 49 0,-17-45 0,2-1 0,1-1 0,43 48 0,-41-50 0,37 61 0,-40-56 0,38 46 0,-1-22 0,-42-48 0,-1 1 0,23 32 0,-41-51 0,0 0 0,0 1 0,0 0 0,0-1 0,0 1 0,0-1 0,-1 1 0,1 0 0,0 0 0,-1 0 0,1-1 0,-1 1 0,0 0 0,0 0 0,1 0 0,-1 0 0,-1 0 0,1-1 0,0 1 0,-1 2 0,1-3 0,0-1 0,-1 1 0,1 0 0,-1 0 0,1-1 0,-1 1 0,0-1 0,1 1 0,-1-1 0,1 1 0,-1-1 0,0 1 0,0-1 0,1 1 0,-1-1 0,0 0 0,-1 1 0,0 0 0,-1-1 0,1 1 0,-1-1 0,1 0 0,-1 0 0,1 0 0,-5-1 0,-32-6 0,0-2 0,-68-26 0,57 17 0,8 4 0,-72-38 0,109 50 0,-3-3 0,-1 1 0,0-1 0,0 2 0,-13-5 0,55 29 0,11 1 0,-1 3 0,62 46 0,-59-36 0,155 129 0,-198-162 0,0 1 0,1 1 0,-1-1 0,1-1 0,0 1 0,0 0 0,8 3 0,-10-6 0,-1 1 0,1-1 0,0 0 0,0 0 0,-1 0 0,1 0 0,0 0 0,-1 0 0,1 0 0,0 0 0,-1-1 0,1 1 0,0-1 0,-1 1 0,1-1 0,-1 0 0,1 1 0,-1-1 0,1 0 0,-1 0 0,1 0 0,-1 0 0,2-3 0,8-7 0,0-1 0,-1 0 0,-1-1 0,0 0 0,0 0 0,-2-1 0,11-24 0,33-109 0,24-63-1365,-59 175-5461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4:49:38.452"/>
    </inkml:context>
    <inkml:brush xml:id="br0">
      <inkml:brushProperty name="width" value="0.2" units="cm"/>
      <inkml:brushProperty name="height" value="0.2" units="cm"/>
      <inkml:brushProperty name="color" value="#66CC00"/>
    </inkml:brush>
  </inkml:definitions>
  <inkml:trace contextRef="#ctx0" brushRef="#br0">2842 152 24575,'-1'7'0,"0"0"0,0 0 0,0 1 0,-5 11 0,-3 16 0,5-9 0,-1 1 0,-2-1 0,0 0 0,-2-1 0,-15 31 0,16-41 0,0-1 0,-1 1 0,0-2 0,-2 1 0,1-2 0,-1 1 0,-1-1 0,0-1 0,-26 18 0,1-7 0,0-3 0,-2-1 0,0-2 0,-58 16 0,6-1 0,31-10 0,0-2 0,-1-2 0,-1-4 0,-104 10 0,97-19 0,1 3 0,-92 22 0,87-8 0,15-4 0,0-3 0,-1-1 0,-95 6 0,-230-20 0,140-2 0,223 3 0,0 1 0,0 1 0,0 1 0,1 1 0,-29 8 0,39-8 0,1-1 0,-1 1 0,1 1 0,-1 0 0,1 0 0,1 1 0,-1 0 0,1 1 0,0 0 0,0 0 0,1 0 0,-11 15 0,0 9 0,1 0 0,2 1 0,0 0 0,-9 36 0,-17 39 0,4-16 0,-10 23 0,33-84 0,2 1 0,1 0 0,2 1 0,1 0 0,1 1 0,2 0 0,1 0 0,2 64 0,2-93 0,0 40 0,9 74 0,-6-105 0,-1 1 0,2-1 0,0 0 0,0 1 0,1-2 0,1 1 0,0-1 0,1 1 0,16 20 0,-3-10 0,2-1 0,44 36 0,58 31 0,-91-67 0,1-3 0,67 29 0,77 14 0,-102-36 0,26 4 0,0-4 0,2-4 0,209 15 0,321-29 0,-430-11 0,1693 1 0,-1083 3 0,-749-1 0,0-3 0,-1-2 0,68-15 0,121-32 0,245-60 0,-423 92 0,76-23 0,-125 34 0,-2-1 0,1-1 0,40-26 0,-7-4 0,-2-3 0,-1-2 0,-3-3 0,49-58 0,-41 35 0,-3-3 0,75-129 0,-108 159 0,-2-1 0,-2-1 0,-1-1 0,11-52 0,-23 75 0,12-47 0,16-116 0,-26 49 0,-11-192 0,2 316 0,-2-1 0,0 1 0,0 0 0,-2 0 0,0 0 0,0 0 0,-2 0 0,0 1 0,0 0 0,-1 0 0,-1 1 0,0 0 0,-1 0 0,-1 1 0,0 0 0,-15-14 0,-2 2 0,-1 1 0,-1 1 0,-2 2 0,0 0 0,-62-27 0,-181-54 0,172 67 0,43 13 0,-1 3 0,-1 2 0,0 3 0,-1 3 0,-92-3 0,4 16 0,-71-2 0,176-7 0,-61-14 0,-30-5 0,-322 16 0,275 12 0,39-4 0,28-2 0,-190 21 0,157 16 0,98-20 0,-59 8 0,83-19-682,-45 12-1,31-1-6143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4:49:41.597"/>
    </inkml:context>
    <inkml:brush xml:id="br0">
      <inkml:brushProperty name="width" value="0.2" units="cm"/>
      <inkml:brushProperty name="height" value="0.2" units="cm"/>
      <inkml:brushProperty name="color" value="#66CC00"/>
    </inkml:brush>
  </inkml:definitions>
  <inkml:trace contextRef="#ctx0" brushRef="#br0">1 7525 24575,'39'-64'0,"56"-126"0,-48 89 0,49-83-164,72-92-881,-52 87 387,160-260 23,140-239-1054,90-249 1357,-274 451-538,221-675 0,-236 388 226,-186 632 1272,23-262 1,-47 32 3348,-13-322-2304,6 675-1673,1-7 0,-2 1 0,-5-38 0,6 61 0,0 0 0,0 0 0,0 0 0,-1 0 0,1 0 0,0-1 0,-1 1 0,1 1 0,0-1 0,-1 0 0,1 0 0,-1 0 0,0 0 0,1 0 0,-1 0 0,0 0 0,0 1 0,1-1 0,-1 0 0,0 1 0,0-1 0,-1 0 0,1 1 0,-1 0 0,1 0 0,-1 0 0,1 0 0,-1 0 0,1 0 0,0 1 0,-1-1 0,1 0 0,0 1 0,-1-1 0,1 1 0,0 0 0,0-1 0,-1 1 0,0 1 0,-21 13 0,0 2 0,1 0 0,-37 40 0,-55 74 0,74-83 0,7-8 0,12-13 0,-2-1 0,-30 28 0,50-54 0,8-10 0,117-206 0,-27 52 0,-66 108 0,36-64 0,-51 98 0,0 1 0,34-38 0,-45 55 0,0 1 0,0 0 0,0 0 0,1-1 0,-1 2 0,1-1 0,0 0 0,0 1 0,0 0 0,0 0 0,0 0 0,0 0 0,0 1 0,9-2 0,-10 3 0,1 0 0,-1 1 0,0 0 0,0-1 0,1 1 0,-1 0 0,0 1 0,0-1 0,0 1 0,0-1 0,0 1 0,-1 0 0,1 0 0,0 0 0,-1 0 0,1 0 0,-1 1 0,0-1 0,0 1 0,3 5 0,22 32 0,-1 1 0,36 82 0,-22-39 0,287 476 0,-255-458-1365,-12-25-5461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4:13:08.290"/>
    </inkml:context>
    <inkml:brush xml:id="br0">
      <inkml:brushProperty name="width" value="0.2" units="cm"/>
      <inkml:brushProperty name="height" value="0.2" units="cm"/>
      <inkml:brushProperty name="color" value="#E71224"/>
    </inkml:brush>
  </inkml:definitions>
  <inkml:trace contextRef="#ctx0" brushRef="#br0">657 11 24575,'-1'-1'0,"0"0"0,0 0 0,0 0 0,0 0 0,-1 1 0,1-1 0,0 0 0,0 0 0,-1 1 0,1-1 0,-1 1 0,1 0 0,-1-1 0,1 1 0,0 0 0,-1 0 0,1-1 0,-1 1 0,1 1 0,-1-1 0,1 0 0,-1 0 0,1 0 0,-1 1 0,-2 0 0,0 1 0,-1 0 0,1 0 0,-1 1 0,1 0 0,0-1 0,-8 8 0,-9 12 0,0 2 0,-31 44 0,39-51 0,-198 295 0,175-250 0,2 3 0,3 0 0,-29 88 0,-8 94 0,57-187 0,1 0 0,-1 75 0,9-43 0,4-1 0,16 115 0,-11-175 0,1 0 0,1 0 0,1-1 0,2 0 0,30 53 0,-3-18 0,64 79 0,-61-90 0,3-1 0,2-2 0,3-3 0,1-2 0,2-2 0,3-2 0,1-3 0,70 36 0,27-4 0,-136-65 0,1 0 0,0-1 0,1-1 0,-1 0 0,1-2 0,30 1 0,-43-3 0,-1-1 0,0 0 0,0 1 0,0-2 0,1 1 0,-1-1 0,-1 0 0,11-4 0,-12 4 0,-1 0 0,0 0 0,0-1 0,0 1 0,-1 0 0,1-1 0,0 0 0,-1 1 0,0-1 0,1 0 0,-1 0 0,-1-1 0,1 1 0,0 0 0,-1-1 0,3-5 0,-3 0 0,1 1 0,-1-1 0,-1 0 0,0 1 0,0-1 0,0 0 0,-1 1 0,-1-1 0,1 1 0,-1-1 0,-1 1 0,0 0 0,0 0 0,0 0 0,-6-10 0,-10-14 0,-1 0 0,-29-34 0,47 63 0,-198-219 0,109 127 0,74 78 0,2-2 0,0 1 0,1-2 0,1 0 0,1 0 0,1-2 0,-16-42 0,50 146 0,21 23-273,5-3 0,4-1 0,5-3 0,102 133 0,-118-176-6553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4:13:11.150"/>
    </inkml:context>
    <inkml:brush xml:id="br0">
      <inkml:brushProperty name="width" value="0.2" units="cm"/>
      <inkml:brushProperty name="height" value="0.2" units="cm"/>
      <inkml:brushProperty name="color" value="#E71224"/>
    </inkml:brush>
  </inkml:definitions>
  <inkml:trace contextRef="#ctx0" brushRef="#br0">0 1157 24575,'148'1'0,"170"-3"0,-299 1 0,0-1 0,0 0 0,0-2 0,0 0 0,-1-1 0,0-1 0,31-14 0,-40 16 0,0-1 0,-1 0 0,0-1 0,0 0 0,0 0 0,0-1 0,-1 0 0,-1 0 0,1 0 0,-1-1 0,0 0 0,-1 0 0,1-1 0,-2 0 0,1 1 0,5-19 0,-6 13 0,0 0 0,-1 0 0,-1 0 0,0 0 0,-1 0 0,0-1 0,-2 1 0,1 0 0,-2 0 0,0-1 0,0 1 0,-1 0 0,-1 1 0,0-1 0,-1 1 0,-1-1 0,-7-11 0,-36-53 0,-47-86 0,29 13 265,47 100-672,-2 1-1,-2 2 0,-52-79 1,42 85-6419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4:14:46.301"/>
    </inkml:context>
    <inkml:brush xml:id="br0">
      <inkml:brushProperty name="width" value="0.2" units="cm"/>
      <inkml:brushProperty name="height" value="0.2" units="cm"/>
      <inkml:brushProperty name="color" value="#E71224"/>
    </inkml:brush>
  </inkml:definitions>
  <inkml:trace contextRef="#ctx0" brushRef="#br0">0 373 24575,'77'4'0,"0"3"0,79 18 0,85 9 0,238-28 0,-273-9 0,-182 3 0,106-4 0,-113 2 0,0-1 0,0 0 0,0-2 0,0 0 0,23-11 0,-12 4 0,39-20 0,-61 29 0,0-1 0,-1 0 0,1 0 0,-1 0 0,0 0 0,-1-1 0,1 1 0,5-9 0,-9 12 0,-1 1 0,0-1 0,1 1 0,-1-1 0,1 0 0,-1 1 0,0-1 0,1 0 0,-1 1 0,0-1 0,0 0 0,0 1 0,0-1 0,1 0 0,-1 1 0,0-1 0,0 0 0,0 0 0,0 1 0,0-1 0,-1 0 0,1 1 0,0-1 0,0 0 0,0 1 0,-1-1 0,1 0 0,0 1 0,-1-1 0,0 0 0,0-1 0,-1 0 0,-1 1 0,1-1 0,0 1 0,0 0 0,0 0 0,-1-1 0,-2 1 0,-81-33 0,-55-23 0,17 9 0,73 29 0,-52-26 0,100 44 0,-3-2 0,1 1 0,-1-1 0,1-1 0,0 1 0,0-1 0,0 1 0,0-1 0,0-1 0,1 1 0,-6-8 0,10 12 0,0-1 0,-1 0 0,1 1 0,0-1 0,0 0 0,-1 1 0,1-1 0,0 0 0,0 1 0,0-1 0,0 0 0,0 1 0,0-1 0,0 0 0,0 1 0,0-1 0,0 0 0,1 1 0,-1-1 0,0 0 0,0 1 0,0-1 0,1 0 0,-1 1 0,1-1 0,-1 1 0,0-1 0,1 1 0,-1-1 0,1 1 0,-1-1 0,1 1 0,-1-1 0,1 1 0,-1 0 0,1-1 0,0 1 0,-1 0 0,1-1 0,0 1 0,-1 0 0,1 0 0,-1-1 0,2 1 0,4-2 0,0 1 0,0 0 0,11-1 0,-15 2 0,49-4 0,81 7 0,54 15 0,-116-10 0,-55-7 0,7 1 0,0 0 0,-1 2 0,0 0 0,0 1 0,21 9 0,-39-13 0,0 1 0,0-1 0,-1 1 0,1 0 0,0 0 0,-1 0 0,1 0 0,-1 1 0,0-1 0,0 1 0,0-1 0,0 1 0,0 0 0,0 0 0,1 4 0,-1-2 0,-1-1 0,0 1 0,1 0 0,-2 1 0,1-1 0,-1 0 0,1 0 0,-1 0 0,-1 6 0,-1 2 0,-1 0 0,0 0 0,0 0 0,-1-1 0,-1 1 0,-11 21 0,-63 90 0,54-88 0,2 1 0,1 1 0,-18 45 0,-1 39 117,26-72-1599,-2 2-5344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5:18:47.808"/>
    </inkml:context>
    <inkml:brush xml:id="br0">
      <inkml:brushProperty name="width" value="0.2" units="cm"/>
      <inkml:brushProperty name="height" value="0.2" units="cm"/>
      <inkml:brushProperty name="color" value="#66CC00"/>
    </inkml:brush>
  </inkml:definitions>
  <inkml:trace contextRef="#ctx0" brushRef="#br0">421 564 24575,'-13'2'0,"0"0"0,1 0 0,-1 1 0,1 1 0,0 0 0,0 1 0,0 0 0,1 1 0,-1 0 0,-13 10 0,8-3 0,1 1 0,0 0 0,1 1 0,0 1 0,2 0 0,-1 1 0,2 0 0,-16 29 0,5 0 0,1 0 0,-21 70 0,32-77 0,2 1 0,2 0 0,1 0 0,2 0 0,2 1 0,3 44 0,0-67 0,1 0 0,0-1 0,2 1 0,0-1 0,1 0 0,0 0 0,2-1 0,0 0 0,0 0 0,2 0 0,15 21 0,-8-16 0,1 0 0,1-1 0,0-1 0,2 0 0,0-2 0,43 29 0,11 0 0,131 60 0,-157-86 0,0-3 0,1-1 0,1-2 0,58 7 0,-53-11 0,0 2 0,78 29 0,99 52 0,-145-56 0,-58-26 0,0 0 0,1-3 0,0 0 0,1-2 0,-1-1 0,39 2 0,168 18 0,-1 1 0,333-23 0,-296-5 0,869 2 0,-1117 0 0,-1-1 0,0-2 0,0 0 0,0-1 0,0-2 0,23-8 0,-30 8 0,0-2 0,-1 0 0,0 0 0,0-2 0,-1 0 0,-1 0 0,1-2 0,20-21 0,-1-5 0,-2-1 0,-1-2 0,-3-2 0,-1 0 0,-2-2 0,-2 0 0,25-72 0,-37 78 0,-1 0 0,-2 0 0,-2-1 0,1-69 0,0 19 0,-5 64 0,8-166 0,-11 172 0,0 0 0,-1 0 0,-2 0 0,0 0 0,-1 1 0,0 0 0,-13-28 0,4 22 0,-1 0 0,-1 1 0,-1 1 0,0 0 0,-2 1 0,-1 1 0,-1 1 0,0 1 0,-2 1 0,-29-19 0,-20-7 0,-2 3 0,-95-38 0,-570-216 0,704 283 0,-1 1 0,0 2 0,-1 1 0,-73-5 0,78 11 0,0-1 0,1-2 0,-37-10 0,-87-35 0,-14-2 0,97 36 0,-1 4 0,-109-4 0,-148 16 0,148 3 0,154-3 0,-1 1 0,1 2 0,0 1 0,0 1 0,1 1 0,-1 1 0,1 2 0,1 1 0,0 1 0,-38 21 0,-139 104 0,166-106 0,1 1 0,1 2 0,-32 39 0,63-68-97,0 1-1,0 0 1,0-1-1,1 1 1,-1 0-1,1 1 1,1-1-1,-1 1 1,1-1-1,0 1 1,0 0-1,0 0 0,0 9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5:18:50.063"/>
    </inkml:context>
    <inkml:brush xml:id="br0">
      <inkml:brushProperty name="width" value="0.2" units="cm"/>
      <inkml:brushProperty name="height" value="0.2" units="cm"/>
      <inkml:brushProperty name="color" value="#66CC00"/>
    </inkml:brush>
  </inkml:definitions>
  <inkml:trace contextRef="#ctx0" brushRef="#br0">0 1009 24575,'82'1'0,"149"-6"0,-197 2 0,1-1 0,-1-2 0,0-2 0,52-19 0,-54 15 0,-1-2 0,-1-1 0,45-30 0,-64 38 0,0-2 0,0 1 0,-1-2 0,0 1 0,-1-1 0,0-1 0,-1 1 0,0-1 0,0-1 0,-1 0 0,9-21 0,0-15 0,-2 0 0,10-61 0,3-99 0,-14 102 0,0 41 0,-10 53 0,1-1 0,-2 0 0,0 0 0,0-1 0,-2 1 0,0-21 0,0 33 0,0-1 0,-1 1 0,1-1 0,0 1 0,-1 0 0,1-1 0,-1 1 0,1-1 0,-1 1 0,0 0 0,1-1 0,-1 1 0,0 0 0,0 0 0,0 0 0,0-1 0,0 1 0,0 0 0,0 0 0,-1 1 0,-1-2 0,1 1 0,-1 0 0,0 0 0,0 1 0,1-1 0,-1 1 0,0-1 0,0 1 0,0 0 0,1 1 0,-1-1 0,-4 1 0,-10 2 0,0 2 0,0 0 0,1 0 0,-31 16 0,-64 42 0,27-14 0,5-12 0,55-28 0,1 2 0,0 1 0,-22 15 0,44-26 0,0-1 0,0 1 0,0-1 0,1 1 0,-1-1 0,0 1 0,0 0 0,1 0 0,-1-1 0,0 1 0,1 0 0,-1 0 0,1 0 0,-1 0 0,1-1 0,0 1 0,-1 2 0,1-3 0,0 0 0,0 1 0,0-1 0,0 1 0,1-1 0,-1 1 0,0-1 0,0 0 0,0 1 0,1-1 0,-1 0 0,0 1 0,1-1 0,-1 0 0,0 1 0,1-1 0,-1 0 0,0 0 0,1 1 0,-1-1 0,0 0 0,1 0 0,-1 1 0,1-1 0,-1 0 0,1 0 0,4 2 0,0-1 0,1 0 0,-1 0 0,10 0 0,2-1 0,1-1 0,-1 0 0,0-1 0,1-1 0,-1 0 0,0-2 0,28-10 0,-5-3 0,74-44 0,-100 53 0,-1 2 0,1 0 0,-1 1 0,24-7 0,-29 11 0,1 0 0,-1 1 0,0 0 0,1 0 0,-1 1 0,1 0 0,-1 1 0,1 0 0,-1 0 0,9 2 0,-4 1 0,1 1 0,-1 0 0,0 1 0,0 0 0,-1 1 0,0 0 0,0 1 0,0 1 0,-1-1 0,-1 2 0,1 0 0,-2 0 0,1 1 0,12 19 0,-8-9 0,-2 1 0,0 0 0,-2 1 0,0 1 0,-1-1 0,-2 1 0,7 37 0,-10-43 32,1 13-381,1-1 0,2-1-1,19 49 1,-2-29-6477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0:14:34.741"/>
    </inkml:context>
    <inkml:brush xml:id="br0">
      <inkml:brushProperty name="width" value="0.1" units="cm"/>
      <inkml:brushProperty name="height" value="0.1" units="cm"/>
      <inkml:brushProperty name="color" value="#E71224"/>
    </inkml:brush>
  </inkml:definitions>
  <inkml:trace contextRef="#ctx0" brushRef="#br0">10 2937 24575,'-1'0'0,"1"0"0,-1 0 0,1 0 0,-1-1 0,1 1 0,-1 0 0,1-1 0,-1 1 0,1 0 0,-1-1 0,1 1 0,0-1 0,-1 1 0,1 0 0,0-1 0,-1 1 0,1-1 0,0 1 0,-1-1 0,1 1 0,0-1 0,0 0 0,0 1 0,-1-1 0,1 1 0,0-1 0,0 1 0,0-1 0,0 0 0,0 1 0,0-1 0,0 1 0,0-1 0,0 1 0,1-1 0,-1 0 0,0 1 0,0-1 0,1 0 0,7-32 0,-7 30 0,72-176 0,-31 85 0,38-76 0,-6 18 0,-26 51 0,66-101 0,77-90 0,-123 190 0,111-122 0,-84 114 0,131-143 0,-176 199 0,-19 20 0,-2-1 0,-1-2 0,34-59 0,-37 53 0,1 0 0,1 2 0,67-74 0,20 4 0,16-18 0,-102 99 0,-1-2 0,29-46 0,-52 72 0,0 0 0,-1 0 0,0 0 0,0 0 0,-1-1 0,3-9 0,-5 14 0,1 0 0,-1 0 0,0 0 0,0 0 0,0 1 0,0-1 0,0 0 0,0 0 0,0 0 0,-1 0 0,1 0 0,-1 0 0,1 0 0,-1 1 0,0-1 0,0 0 0,0 0 0,0 1 0,0-1 0,0 1 0,0-1 0,0 1 0,-1-1 0,1 1 0,-1 0 0,-2-3 0,-3 1 0,0 0 0,0 0 0,0 0 0,0 0 0,-1 1 0,1 1 0,-1-1 0,0 1 0,-12 0 0,-73 4 0,48 1 0,0 3 0,0 1 0,-84 28 0,98-25 0,0 2 0,0 1 0,2 1 0,0 2 0,-52 38 0,60-32 0,21-22 0,-1-1 0,1 1 0,0 0 0,-1 0 0,1 0 0,0-1 0,-1 1 0,1 0 0,0 0 0,0 0 0,0 0 0,0 0 0,0 0 0,0-1 0,0 1 0,0 0 0,0 0 0,0 0 0,1 1 0,0 0 0,1-1 0,-1 1 0,1 0 0,0-1 0,0 1 0,0-1 0,0 1 0,0-1 0,0 0 0,0 0 0,0 0 0,0 0 0,0 0 0,1-1 0,-1 1 0,0-1 0,1 1 0,-1-1 0,4 0 0,72 8 0,1-4 0,116-8 0,-95 1 0,-55 2 0,15 1 0,-1-3 0,109-19 0,-152 17 0,-12 4 0,0-1 0,0 1 0,0 0 0,0 0 0,0 1 0,0-1 0,1 1 0,-1 0 0,0 0 0,0 0 0,0 0 0,5 2 0,-8-2 0,-1 0 0,1 1 0,-1-1 0,0 0 0,1 1 0,-1-1 0,1 1 0,-1-1 0,0 1 0,0-1 0,1 1 0,-1-1 0,0 1 0,0-1 0,1 1 0,-1-1 0,0 1 0,0-1 0,0 1 0,0-1 0,0 1 0,0 0 0,0-1 0,0 1 0,0-1 0,0 1 0,0-1 0,0 1 0,-1-1 0,1 1 0,0-1 0,0 1 0,-1-1 0,1 1 0,0-1 0,0 1 0,-1-1 0,0 1 0,-16 21 0,17-21 0,-66 76 0,-73 110 0,102-131 150,-90 129-1665,90-137-5311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0:14:38.291"/>
    </inkml:context>
    <inkml:brush xml:id="br0">
      <inkml:brushProperty name="width" value="0.1" units="cm"/>
      <inkml:brushProperty name="height" value="0.1" units="cm"/>
      <inkml:brushProperty name="color" value="#E71224"/>
    </inkml:brush>
  </inkml:definitions>
  <inkml:trace contextRef="#ctx0" brushRef="#br0">917 1256 24575,'-3'-1'0,"1"0"0,-1 0 0,0 0 0,1 0 0,0-1 0,-1 1 0,1-1 0,0 0 0,0 1 0,0-1 0,-4-4 0,-3-3 0,-50-39 0,-104-94 0,146 124 0,0 0 0,2-1 0,0-1 0,1 0 0,1-1 0,-18-38 0,-8-39 0,-27-62 0,52 129 0,1-2 0,2 0 0,1 0 0,2-1 0,1 0 0,1 0 0,2 0 0,1-54 0,5 18 0,0 31 0,-4-47 0,2 83 0,-1 1 0,1-1 0,-1 0 0,1 0 0,-1 0 0,0 0 0,0 1 0,0-1 0,0 0 0,-1 1 0,1-1 0,-1 1 0,0 0 0,1-1 0,-4-2 0,3 4 0,1 0 0,-1 0 0,1 0 0,-1 1 0,1-1 0,-1 0 0,0 1 0,0-1 0,1 1 0,-1 0 0,0-1 0,0 1 0,1 0 0,-1 0 0,0 0 0,0 0 0,0 0 0,1 1 0,-1-1 0,0 0 0,0 1 0,1 0 0,-1-1 0,0 1 0,1 0 0,-2 1 0,-7 3 0,1 1 0,1 0 0,-1 1 0,1-1 0,0 2 0,-12 12 0,4 0 0,-24 38 0,-4 20 0,31-54 0,0 1 0,-2-2 0,0 0 0,-1-1 0,-26 26 0,94-109 0,-37 45 0,23-25 0,68-59 0,-92 89 0,0 1 0,0 0 0,1 1 0,0 1 0,0 0 0,1 1 0,0 1 0,1 0 0,27-5 0,-35 10 0,1 1 0,-1-1 0,1 2 0,-1-1 0,0 1 0,1 1 0,-1 0 0,0 0 0,0 1 0,0 0 0,0 0 0,0 1 0,-1 0 0,9 6 0,2 2 0,-1 1 0,0 1 0,-1 0 0,27 30 0,-28-25-273,-1 1 0,-1 0 0,-1 1 0,14 28 0,5 18-6553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0:14:48.412"/>
    </inkml:context>
    <inkml:brush xml:id="br0">
      <inkml:brushProperty name="width" value="0.1" units="cm"/>
      <inkml:brushProperty name="height" value="0.1" units="cm"/>
      <inkml:brushProperty name="color" value="#E71224"/>
    </inkml:brush>
  </inkml:definitions>
  <inkml:trace contextRef="#ctx0" brushRef="#br0">0 1 24575,'3'1'0,"0"0"0,-1 0 0,1 0 0,-1 0 0,1 1 0,-1-1 0,1 1 0,-1-1 0,0 1 0,0 0 0,0 0 0,0 0 0,0 0 0,0 1 0,0-1 0,-1 0 0,2 4 0,-2-6 0,8 15 0,-1 1 0,0-1 0,9 26 0,6 14 0,-17-41 0,209 411 0,-175-358 0,64 82 0,-61-91 0,23 25 0,112 108 0,-103-121 0,86 63 0,-136-114 0,1-2 0,0 0 0,1-2 0,1 0 0,0-2 0,1-1 0,1-2 0,-1-1 0,55 10 0,131 31 0,-37-6 0,-134-36 0,1-2 0,48 2 0,129-11 0,-225 3 0,1-1 0,-1 1 0,0-1 0,0 0 0,0 0 0,0 0 0,-4-3 0,-13-4 0,-94-24 0,63 19 0,-85-34 0,-153-88 0,262 124 0,1-2 0,1 0 0,0-2 0,0 0 0,-30-27 0,14 4 0,28 25 0,-1 0 0,-1 0 0,-22-13 0,28 21 0,10 7 0,15 11 0,-14-11 0,8 7 0,29 24 0,2-2 0,48 29 0,7-6 0,98 59 0,-157-88 0,70 42 0,-88-57 0,0 0 0,1-1 0,38 10 0,23 0 0,56 16 0,-118-29 0,1 1 0,-2 1 0,1 1 0,28 17 0,-46-25 0,1 0 0,-1 0 0,1 1 0,-1-1 0,1 0 0,-1 1 0,0-1 0,1 0 0,-1 1 0,0 0 0,0-1 0,0 1 0,0 0 0,0-1 0,-1 1 0,1 0 0,0 0 0,-1 0 0,0 0 0,1 0 0,-1-1 0,0 3 0,0 0 0,-1-1 0,1 0 0,-1 1 0,0-1 0,0 0 0,0 0 0,-1 0 0,1 0 0,-1 0 0,0 0 0,-3 5 0,-6 5 0,-1-1 0,0 0 0,-28 21 0,-10 1 0,-1-2 0,-58 27 0,73-40 0,-338 151 0,351-160-151,-1-1-1,0-1 0,-1-1 0,0-2 1,0 0-1,0-2 0,-1 0 1,-25-2-1,-5-6-6674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0:14:50.686"/>
    </inkml:context>
    <inkml:brush xml:id="br0">
      <inkml:brushProperty name="width" value="0.1" units="cm"/>
      <inkml:brushProperty name="height" value="0.1" units="cm"/>
      <inkml:brushProperty name="color" value="#E71224"/>
    </inkml:brush>
  </inkml:definitions>
  <inkml:trace contextRef="#ctx0" brushRef="#br0">0 0 24575,'7'8'0,"0"-1"0,-1 1 0,0 1 0,0-1 0,-1 1 0,6 12 0,18 60 0,-17-44 0,71 223 0,46 128 0,-39-132 0,34 89 0,-11-56 0,-67-182 0,-27-66 0,-2 1 0,14 50 0,-8 4 0,4-2 0,57 128 0,-9-71 0,-29-61 0,36 98 0,-49-104 0,49 92 0,55 69 0,-59-110 0,-36-69 0,3-3 0,91 101 0,-80-100 0,120 132 0,-118-139 0,81 63 0,-63-60 0,73 54 0,-121-95 0,97 59 0,-105-67 0,1-2 0,0 0 0,0-1 0,34 8 0,353 51 0,-384-65 0,410 24 0,-409-26 98,-10 1-342,0-1 0,0 0 0,0-2 0,-1 1 1,29-8-1,-13-4-6582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0:14:52.224"/>
    </inkml:context>
    <inkml:brush xml:id="br0">
      <inkml:brushProperty name="width" value="0.1" units="cm"/>
      <inkml:brushProperty name="height" value="0.1" units="cm"/>
      <inkml:brushProperty name="color" value="#E71224"/>
    </inkml:brush>
  </inkml:definitions>
  <inkml:trace contextRef="#ctx0" brushRef="#br0">40 1 24575,'-3'1'0,"0"1"0,1 0 0,-1 0 0,0 1 0,1-1 0,-1 0 0,1 1 0,0-1 0,0 1 0,0 0 0,0 0 0,1 0 0,-1 0 0,1 0 0,0 0 0,-1 0 0,1 1 0,1-1 0,-1 0 0,0 1 0,1-1 0,0 0 0,0 1 0,0-1 0,1 6 0,0 3 0,1 0 0,0 0 0,1 0 0,0 0 0,9 20 0,0-7 0,1 0 0,0-1 0,2-1 0,1 0 0,1 0 0,22 21 0,-7-13 0,1-1 0,1-1 0,42 26 0,118 66 0,-28-19 0,-160-98 0,-1 0 0,1 0 0,-1 0 0,0 0 0,0 1 0,0 0 0,-1 0 0,0 0 0,7 10 0,-10-12 0,0-1 0,0 1 0,0-1 0,-1 1 0,1 0 0,-1 0 0,1-1 0,-1 1 0,0 0 0,0 0 0,0-1 0,0 1 0,-1 0 0,1 0 0,-1-1 0,0 1 0,1 0 0,-1-1 0,-1 1 0,1-1 0,0 1 0,0-1 0,-1 0 0,1 1 0,-1-1 0,-3 3 0,-11 10 0,0 0 0,-1-1 0,0 0 0,-1-2 0,-37 20 0,7-3 0,-52 34-455,-4-4 0,-140 58 0,200-101-6371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24T10:15:04.831"/>
    </inkml:context>
    <inkml:brush xml:id="br0">
      <inkml:brushProperty name="width" value="0.1" units="cm"/>
      <inkml:brushProperty name="height" value="0.1" units="cm"/>
      <inkml:brushProperty name="color" value="#E71224"/>
    </inkml:brush>
  </inkml:definitions>
  <inkml:trace contextRef="#ctx0" brushRef="#br0">1814 2888 24575,'4'-5'0,"-1"1"0,1-1 0,-1 0 0,0 0 0,0 0 0,-1 0 0,1-1 0,-1 1 0,2-11 0,8-54 0,-10 56 0,6-51 0,-3 0 0,-4-74 0,-4 94 0,-2 0 0,-2 1 0,-1 0 0,-16-46 0,-30-56 0,-116-221 0,100 236 0,-38-79 0,81 156 0,-3 1 0,-66-91 0,-92-82 0,104 128 0,50 60 0,-1 2 0,-2 2 0,-1 1 0,-2 2 0,-56-33 0,-237-179 0,271 197 0,-83-45 0,99 63 0,4 5 0,-48-19 0,90 42 0,0 0 0,0 0 0,0 0 0,0 0 0,0 0 0,0 0 0,0 0 0,0 0 0,0 0 0,0 0 0,0 0 0,1 0 0,-1 0 0,0 0 0,0 0 0,0-1 0,0 1 0,0 0 0,0 0 0,0 0 0,0 0 0,0 0 0,0 0 0,0 0 0,0 0 0,0 0 0,0 0 0,0 0 0,0 0 0,0 0 0,0 0 0,0 0 0,0 0 0,1 0 0,-1 0 0,0-1 0,0 1 0,0 0 0,0 0 0,0 0 0,0 0 0,0 0 0,0 0 0,0 0 0,14 0 0,21 2 0,-35-2 0,603 14 0,-486-15 0,-98 2 0,0-2 0,28-4 0,-33 0 0,-14 4 0,1 1 0,-1 0 0,0 0 0,0 0 0,0 0 0,0 0 0,0 0 0,0 0 0,0-1 0,0 1 0,0 0 0,0 0 0,0 0 0,0 0 0,0 0 0,0 0 0,0-1 0,0 1 0,0 0 0,0 0 0,0 0 0,0 0 0,0 0 0,0-1 0,0 1 0,0 0 0,0 0 0,0 0 0,0 0 0,0 0 0,0 0 0,0-1 0,0 1 0,0 0 0,0 0 0,0 0 0,0 0 0,-1 0 0,1 0 0,0 0 0,0 0 0,0 0 0,0-1 0,0 1 0,-23-7 0,-22 2 0,-71 3 0,75 3 0,-1-2 0,-69-10 0,76 4 0,-14-4 0,-1 3 0,0 1 0,-53 1 0,97 6 0,0 0 0,-1 0 0,1 1 0,0 0 0,0 1 0,0-1 0,1 1 0,-1 0 0,0 0 0,1 1 0,-1-1 0,1 1 0,0 1 0,-1-1 0,2 1 0,-1 0 0,0 0 0,1 0 0,0 1 0,0-1 0,0 1 0,0 0 0,1 0 0,0 1 0,0-1 0,0 0 0,1 1 0,0 0 0,0 0 0,0 0 0,0 6 0,-3 23 0,3 0 0,0 1 0,3-1 0,5 48 0,0 2 0,-2 367-1365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2"/>
            <a:ext cx="3078427" cy="511731"/>
          </a:xfrm>
          <a:prstGeom prst="rect">
            <a:avLst/>
          </a:prstGeom>
        </p:spPr>
        <p:txBody>
          <a:bodyPr vert="horz" lIns="99048" tIns="49524" rIns="99048" bIns="49524" rtlCol="0"/>
          <a:lstStyle>
            <a:lvl1pPr algn="just">
              <a:defRPr sz="1300"/>
            </a:lvl1pPr>
          </a:lstStyle>
          <a:p>
            <a:endParaRPr lang="fr-FR"/>
          </a:p>
        </p:txBody>
      </p:sp>
      <p:sp>
        <p:nvSpPr>
          <p:cNvPr id="3" name="Espace réservé de la date 2"/>
          <p:cNvSpPr>
            <a:spLocks noGrp="1"/>
          </p:cNvSpPr>
          <p:nvPr>
            <p:ph type="dt" idx="1"/>
          </p:nvPr>
        </p:nvSpPr>
        <p:spPr>
          <a:xfrm>
            <a:off x="4023993" y="2"/>
            <a:ext cx="3078427" cy="511731"/>
          </a:xfrm>
          <a:prstGeom prst="rect">
            <a:avLst/>
          </a:prstGeom>
        </p:spPr>
        <p:txBody>
          <a:bodyPr vert="horz" lIns="99048" tIns="49524" rIns="99048" bIns="49524" rtlCol="0"/>
          <a:lstStyle>
            <a:lvl1pPr algn="just">
              <a:defRPr sz="1300"/>
            </a:lvl1pPr>
          </a:lstStyle>
          <a:p>
            <a:fld id="{33B48679-6E1E-4371-81D9-59A374CF1EC6}" type="datetimeyyyy">
              <a:rPr lang="fr-FR" smtClean="0"/>
              <a:t>2025</a:t>
            </a:fld>
            <a:endParaRPr lang="fr-FR"/>
          </a:p>
        </p:txBody>
      </p:sp>
      <p:sp>
        <p:nvSpPr>
          <p:cNvPr id="4" name="Espace réservé de l'image des diapositives 3"/>
          <p:cNvSpPr>
            <a:spLocks noGrp="1" noRot="1" noChangeAspect="1"/>
          </p:cNvSpPr>
          <p:nvPr>
            <p:ph type="sldImg" idx="2"/>
          </p:nvPr>
        </p:nvSpPr>
        <p:spPr>
          <a:xfrm>
            <a:off x="993775" y="768350"/>
            <a:ext cx="5116513"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10407" y="4861441"/>
            <a:ext cx="5683250" cy="4605576"/>
          </a:xfrm>
          <a:prstGeom prst="rect">
            <a:avLst/>
          </a:prstGeom>
        </p:spPr>
        <p:txBody>
          <a:bodyPr vert="horz" lIns="99048" tIns="49524" rIns="99048" bIns="49524"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1" y="9721108"/>
            <a:ext cx="3078427" cy="511731"/>
          </a:xfrm>
          <a:prstGeom prst="rect">
            <a:avLst/>
          </a:prstGeom>
        </p:spPr>
        <p:txBody>
          <a:bodyPr vert="horz" lIns="99048" tIns="49524" rIns="99048" bIns="49524" rtlCol="0" anchor="b"/>
          <a:lstStyle>
            <a:lvl1pPr algn="just">
              <a:defRPr sz="1300"/>
            </a:lvl1pPr>
          </a:lstStyle>
          <a:p>
            <a:endParaRPr lang="fr-FR"/>
          </a:p>
        </p:txBody>
      </p:sp>
      <p:sp>
        <p:nvSpPr>
          <p:cNvPr id="7" name="Espace réservé du numéro de diapositive 6"/>
          <p:cNvSpPr>
            <a:spLocks noGrp="1"/>
          </p:cNvSpPr>
          <p:nvPr>
            <p:ph type="sldNum" sz="quarter" idx="5"/>
          </p:nvPr>
        </p:nvSpPr>
        <p:spPr>
          <a:xfrm>
            <a:off x="4023993" y="9721108"/>
            <a:ext cx="3078427" cy="511731"/>
          </a:xfrm>
          <a:prstGeom prst="rect">
            <a:avLst/>
          </a:prstGeom>
        </p:spPr>
        <p:txBody>
          <a:bodyPr vert="horz" lIns="99048" tIns="49524" rIns="99048" bIns="49524" rtlCol="0" anchor="b"/>
          <a:lstStyle>
            <a:lvl1pPr algn="just">
              <a:defRPr sz="1300"/>
            </a:lvl1pPr>
          </a:lstStyle>
          <a:p>
            <a:fld id="{BA61C06F-369E-43F6-AC56-60D95C8EAE06}" type="slidenum">
              <a:rPr lang="fr-FR" smtClean="0"/>
              <a:pPr/>
              <a:t>‹N°›</a:t>
            </a:fld>
            <a:endParaRPr lang="fr-FR"/>
          </a:p>
        </p:txBody>
      </p:sp>
    </p:spTree>
    <p:extLst>
      <p:ext uri="{BB962C8B-B14F-4D97-AF65-F5344CB8AC3E}">
        <p14:creationId xmlns:p14="http://schemas.microsoft.com/office/powerpoint/2010/main" val="3311458093"/>
      </p:ext>
    </p:extLst>
  </p:cSld>
  <p:clrMap bg1="lt1" tx1="dk1" bg2="lt2" tx2="dk2" accent1="accent1" accent2="accent2" accent3="accent3" accent4="accent4" accent5="accent5" accent6="accent6" hlink="hlink" folHlink="folHlink"/>
  <p:hf hdr="0" ftr="0"/>
  <p:notesStyle>
    <a:lvl1pPr marL="0" algn="just" defTabSz="914400" rtl="0" eaLnBrk="1" latinLnBrk="0" hangingPunct="1">
      <a:defRPr sz="1200" kern="1200">
        <a:solidFill>
          <a:schemeClr val="tx1"/>
        </a:solidFill>
        <a:latin typeface="+mn-lt"/>
        <a:ea typeface="+mn-ea"/>
        <a:cs typeface="+mn-cs"/>
      </a:defRPr>
    </a:lvl1pPr>
    <a:lvl2pPr marL="457200" algn="just" defTabSz="914400" rtl="0" eaLnBrk="1" latinLnBrk="0" hangingPunct="1">
      <a:defRPr sz="1200" kern="1200">
        <a:solidFill>
          <a:schemeClr val="tx1"/>
        </a:solidFill>
        <a:latin typeface="+mn-lt"/>
        <a:ea typeface="+mn-ea"/>
        <a:cs typeface="+mn-cs"/>
      </a:defRPr>
    </a:lvl2pPr>
    <a:lvl3pPr marL="914400" algn="just" defTabSz="914400" rtl="0" eaLnBrk="1" latinLnBrk="0" hangingPunct="1">
      <a:defRPr sz="1200" kern="1200">
        <a:solidFill>
          <a:schemeClr val="tx1"/>
        </a:solidFill>
        <a:latin typeface="+mn-lt"/>
        <a:ea typeface="+mn-ea"/>
        <a:cs typeface="+mn-cs"/>
      </a:defRPr>
    </a:lvl3pPr>
    <a:lvl4pPr marL="1371600" algn="just" defTabSz="914400" rtl="0" eaLnBrk="1" latinLnBrk="0" hangingPunct="1">
      <a:defRPr sz="1200" kern="1200">
        <a:solidFill>
          <a:schemeClr val="tx1"/>
        </a:solidFill>
        <a:latin typeface="+mn-lt"/>
        <a:ea typeface="+mn-ea"/>
        <a:cs typeface="+mn-cs"/>
      </a:defRPr>
    </a:lvl4pPr>
    <a:lvl5pPr marL="1828800" algn="just"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fontAlgn="base">
              <a:spcBef>
                <a:spcPct val="0"/>
              </a:spcBef>
              <a:spcAft>
                <a:spcPct val="0"/>
              </a:spcAft>
              <a:defRPr/>
            </a:pPr>
            <a:endParaRPr lang="fr-FR">
              <a:solidFill>
                <a:srgbClr val="000000"/>
              </a:solidFill>
              <a:latin typeface="Verdana" pitchFamily="34" charset="0"/>
            </a:endParaRPr>
          </a:p>
        </p:txBody>
      </p:sp>
      <p:sp>
        <p:nvSpPr>
          <p:cNvPr id="5122" name="Rectangle 2"/>
          <p:cNvSpPr>
            <a:spLocks noGrp="1" noChangeArrowheads="1"/>
          </p:cNvSpPr>
          <p:nvPr>
            <p:ph type="ctrTitle"/>
          </p:nvPr>
        </p:nvSpPr>
        <p:spPr>
          <a:xfrm>
            <a:off x="685800" y="990600"/>
            <a:ext cx="7772400" cy="1371600"/>
          </a:xfrm>
        </p:spPr>
        <p:txBody>
          <a:bodyPr/>
          <a:lstStyle>
            <a:lvl1pPr>
              <a:defRPr sz="3600"/>
            </a:lvl1pPr>
          </a:lstStyle>
          <a:p>
            <a:r>
              <a:rPr lang="fr-FR"/>
              <a:t>Cliquez pour modifier le style du titre</a:t>
            </a:r>
          </a:p>
        </p:txBody>
      </p:sp>
      <p:sp>
        <p:nvSpPr>
          <p:cNvPr id="5123"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3600"/>
            </a:lvl1pPr>
          </a:lstStyle>
          <a:p>
            <a:r>
              <a:rPr lang="fr-FR"/>
              <a:t>Cliquez pour modifier le style des sous-titres du masque</a:t>
            </a:r>
          </a:p>
        </p:txBody>
      </p:sp>
      <p:sp>
        <p:nvSpPr>
          <p:cNvPr id="5" name="Espace réservé de la date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200">
                <a:cs typeface="Arial" charset="0"/>
              </a:defRPr>
            </a:lvl1pPr>
          </a:lstStyle>
          <a:p>
            <a:pPr fontAlgn="base">
              <a:spcBef>
                <a:spcPct val="0"/>
              </a:spcBef>
              <a:spcAft>
                <a:spcPct val="0"/>
              </a:spcAft>
              <a:defRPr/>
            </a:pPr>
            <a:endParaRPr lang="fr-FR">
              <a:solidFill>
                <a:srgbClr val="000000"/>
              </a:solidFill>
              <a:latin typeface="Verdana" pitchFamily="34" charset="0"/>
            </a:endParaRPr>
          </a:p>
        </p:txBody>
      </p:sp>
      <p:sp>
        <p:nvSpPr>
          <p:cNvPr id="6" name="Espace réservé du pied de page 5"/>
          <p:cNvSpPr>
            <a:spLocks noGrp="1" noChangeArrowheads="1"/>
          </p:cNvSpPr>
          <p:nvPr>
            <p:ph type="ftr" sz="quarter" idx="11"/>
          </p:nvPr>
        </p:nvSpPr>
        <p:spPr bwMode="auto">
          <a:xfrm>
            <a:off x="684213" y="6248400"/>
            <a:ext cx="5335587"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defRPr sz="1200" b="1" smtClean="0"/>
            </a:lvl1pPr>
          </a:lstStyle>
          <a:p>
            <a:pPr fontAlgn="base">
              <a:spcAft>
                <a:spcPct val="0"/>
              </a:spcAft>
              <a:defRPr/>
            </a:pPr>
            <a:r>
              <a:rPr lang="fr-FR">
                <a:solidFill>
                  <a:srgbClr val="000000"/>
                </a:solidFill>
                <a:latin typeface="Verdana" pitchFamily="34" charset="0"/>
              </a:rPr>
              <a:t>Web Engineering - Dr.Wafa Ramadan Berrayana</a:t>
            </a:r>
          </a:p>
        </p:txBody>
      </p:sp>
      <p:sp>
        <p:nvSpPr>
          <p:cNvPr id="7" name="Espace réservé du numéro de diapositive 6"/>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200" b="1" smtClean="0"/>
            </a:lvl1pPr>
          </a:lstStyle>
          <a:p>
            <a:pPr fontAlgn="base">
              <a:spcBef>
                <a:spcPct val="0"/>
              </a:spcBef>
              <a:spcAft>
                <a:spcPct val="0"/>
              </a:spcAft>
              <a:defRPr/>
            </a:pPr>
            <a:fld id="{38AD06FA-DE78-4989-B989-C5DF230F2A8F}" type="slidenum">
              <a:rPr lang="fr-FR">
                <a:solidFill>
                  <a:srgbClr val="000000"/>
                </a:solidFill>
                <a:latin typeface="Verdana" pitchFamily="34" charset="0"/>
              </a:rPr>
              <a:pPr fontAlgn="base">
                <a:spcBef>
                  <a:spcPct val="0"/>
                </a:spcBef>
                <a:spcAft>
                  <a:spcPct val="0"/>
                </a:spcAft>
                <a:defRPr/>
              </a:pPr>
              <a:t>‹N°›</a:t>
            </a:fld>
            <a:endParaRPr lang="fr-FR" dirty="0">
              <a:solidFill>
                <a:srgbClr val="000000"/>
              </a:solidFill>
              <a:latin typeface="Verdana"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2588" y="304800"/>
            <a:ext cx="2160587" cy="600392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50825" y="304800"/>
            <a:ext cx="6329363" cy="60039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250825" y="304800"/>
            <a:ext cx="8642350" cy="676275"/>
          </a:xfrm>
        </p:spPr>
        <p:txBody>
          <a:bodyPr/>
          <a:lstStyle/>
          <a:p>
            <a:r>
              <a:rPr lang="fr-FR"/>
              <a:t>Cliquez pour modifier le style du titre</a:t>
            </a:r>
          </a:p>
        </p:txBody>
      </p:sp>
      <p:sp>
        <p:nvSpPr>
          <p:cNvPr id="3" name="Espace réservé du texte 2"/>
          <p:cNvSpPr>
            <a:spLocks noGrp="1"/>
          </p:cNvSpPr>
          <p:nvPr>
            <p:ph type="body" sz="half" idx="1"/>
          </p:nvPr>
        </p:nvSpPr>
        <p:spPr>
          <a:xfrm>
            <a:off x="250825" y="1341438"/>
            <a:ext cx="4208463" cy="49672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quarter" idx="2"/>
          </p:nvPr>
        </p:nvSpPr>
        <p:spPr>
          <a:xfrm>
            <a:off x="4611688" y="1341438"/>
            <a:ext cx="4208462" cy="24066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contenu 4"/>
          <p:cNvSpPr>
            <a:spLocks noGrp="1"/>
          </p:cNvSpPr>
          <p:nvPr>
            <p:ph sz="quarter" idx="3"/>
          </p:nvPr>
        </p:nvSpPr>
        <p:spPr>
          <a:xfrm>
            <a:off x="4611688" y="3900488"/>
            <a:ext cx="4208462" cy="240823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0825" y="304800"/>
            <a:ext cx="8642350" cy="676275"/>
          </a:xfrm>
        </p:spPr>
        <p:txBody>
          <a:bodyPr/>
          <a:lstStyle/>
          <a:p>
            <a:r>
              <a:rPr lang="en-US"/>
              <a:t>Click to edit Master title style</a:t>
            </a:r>
            <a:endParaRPr lang="fr-FR"/>
          </a:p>
        </p:txBody>
      </p:sp>
      <p:sp>
        <p:nvSpPr>
          <p:cNvPr id="3" name="Text Placeholder 2"/>
          <p:cNvSpPr>
            <a:spLocks noGrp="1"/>
          </p:cNvSpPr>
          <p:nvPr>
            <p:ph type="body" sz="half" idx="1"/>
          </p:nvPr>
        </p:nvSpPr>
        <p:spPr>
          <a:xfrm>
            <a:off x="250825" y="1341438"/>
            <a:ext cx="4208463" cy="4967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611688" y="1341438"/>
            <a:ext cx="4208462" cy="4967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683567" y="116632"/>
            <a:ext cx="7467583"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AE8BB284-FDF7-4A07-B231-368796928AB2}" type="datetime1">
              <a:rPr lang="ko-KR" altLang="fr-FR" smtClean="0"/>
              <a:t>2025-09-30</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sz="1400" b="1">
                <a:solidFill>
                  <a:schemeClr val="tx1"/>
                </a:solidFill>
                <a:effectLst>
                  <a:outerShdw blurRad="38100" dist="38100" dir="2700000" algn="tl">
                    <a:srgbClr val="000000">
                      <a:alpha val="43137"/>
                    </a:srgbClr>
                  </a:outerShdw>
                </a:effectLst>
                <a:latin typeface="+mj-lt"/>
              </a:defRPr>
            </a:lvl1pPr>
          </a:lstStyle>
          <a:p>
            <a:fld id="{EE6BC638-39B7-4287-91A7-2A3DDA573295}" type="slidenum">
              <a:rPr lang="ko-KR" altLang="en-US" smtClean="0"/>
              <a:pPr/>
              <a:t>‹N°›</a:t>
            </a:fld>
            <a:endParaRPr lang="ko-KR" altLang="en-US" dirty="0"/>
          </a:p>
        </p:txBody>
      </p:sp>
      <p:sp>
        <p:nvSpPr>
          <p:cNvPr id="6" name="내용 개체 틀 2"/>
          <p:cNvSpPr>
            <a:spLocks noGrp="1"/>
          </p:cNvSpPr>
          <p:nvPr>
            <p:ph idx="1" hasCustomPrompt="1"/>
          </p:nvPr>
        </p:nvSpPr>
        <p:spPr>
          <a:xfrm>
            <a:off x="489955" y="1268760"/>
            <a:ext cx="8402525" cy="4881686"/>
          </a:xfrm>
        </p:spPr>
        <p:txBody>
          <a:bodyPr>
            <a:normAutofit/>
          </a:bodyPr>
          <a:lstStyle>
            <a:lvl1pPr algn="just">
              <a:buClr>
                <a:srgbClr val="0000CC"/>
              </a:buClr>
              <a:buSzPct val="95000"/>
              <a:buFont typeface="Wingdings" panose="05000000000000000000" pitchFamily="2" charset="2"/>
              <a:buChar char="q"/>
              <a:defRPr sz="2200" i="0" baseline="0">
                <a:solidFill>
                  <a:schemeClr val="tx1">
                    <a:lumMod val="65000"/>
                    <a:lumOff val="35000"/>
                  </a:schemeClr>
                </a:solidFill>
                <a:effectLst>
                  <a:outerShdw blurRad="38100" dist="38100" dir="2700000" algn="tl">
                    <a:srgbClr val="000000">
                      <a:alpha val="43137"/>
                    </a:srgbClr>
                  </a:outerShdw>
                </a:effectLst>
                <a:latin typeface="Trebuchet MS" panose="020B0603020202020204" pitchFamily="34" charset="0"/>
                <a:ea typeface="맑은 고딕" pitchFamily="50" charset="-127"/>
              </a:defRPr>
            </a:lvl1pPr>
            <a:lvl2pPr algn="just">
              <a:buFont typeface="Wingdings" panose="05000000000000000000" pitchFamily="2" charset="2"/>
              <a:buChar char="q"/>
              <a:defRPr sz="1600" i="1" baseline="0">
                <a:solidFill>
                  <a:schemeClr val="tx1">
                    <a:lumMod val="65000"/>
                    <a:lumOff val="35000"/>
                  </a:schemeClr>
                </a:solidFill>
                <a:latin typeface="+mj-lt"/>
                <a:ea typeface="맑은 고딕" pitchFamily="50" charset="-127"/>
              </a:defRPr>
            </a:lvl2pPr>
            <a:lvl3pPr algn="just">
              <a:buNone/>
              <a:defRPr sz="1600" i="1" baseline="0">
                <a:solidFill>
                  <a:schemeClr val="tx1">
                    <a:lumMod val="65000"/>
                    <a:lumOff val="35000"/>
                  </a:schemeClr>
                </a:solidFill>
                <a:latin typeface="+mj-lt"/>
                <a:ea typeface="맑은 고딕" pitchFamily="50" charset="-127"/>
              </a:defRPr>
            </a:lvl3pPr>
            <a:lvl4pPr algn="just">
              <a:buNone/>
              <a:defRPr sz="1600" i="1" baseline="0">
                <a:solidFill>
                  <a:schemeClr val="tx1">
                    <a:lumMod val="65000"/>
                    <a:lumOff val="35000"/>
                  </a:schemeClr>
                </a:solidFill>
                <a:latin typeface="+mj-lt"/>
                <a:ea typeface="맑은 고딕" pitchFamily="50" charset="-127"/>
              </a:defRPr>
            </a:lvl4pPr>
            <a:lvl5pPr algn="just">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endParaRPr lang="fr-FR" altLang="ko-KR" dirty="0"/>
          </a:p>
          <a:p>
            <a:pPr lvl="1"/>
            <a:endParaRPr lang="ko-KR" altLang="en-US" dirty="0"/>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655936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65D0E-EFAC-452C-BCD6-F16249407EBF}"/>
              </a:ext>
            </a:extLst>
          </p:cNvPr>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3EC22CD-4A49-49C8-85BE-F4EEF13791C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57E7AB7-6D09-4DBF-8936-BBCEB3209F45}"/>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94A85A49-0385-449C-B05A-0B8E609BEC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505267-E0E8-47E4-A57F-9F2D8BFCB70D}"/>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1638063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EBF25C-E53F-4D78-AEC6-27DF50C2C5F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2D7411C-327C-413D-8D54-953724C1B51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0D92EAC-72A8-4411-BDE5-E9C6FF7C6F2D}"/>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5CAD9B7B-05A4-4E1A-AA6A-1AAD7D3A3AB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4BFD750-484A-410C-9F2D-3E26A6FE6462}"/>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189683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5C04C2-C6D4-4D6C-B575-CAF201E06416}"/>
              </a:ext>
            </a:extLst>
          </p:cNvPr>
          <p:cNvSpPr>
            <a:spLocks noGrp="1"/>
          </p:cNvSpPr>
          <p:nvPr>
            <p:ph type="title"/>
          </p:nvPr>
        </p:nvSpPr>
        <p:spPr>
          <a:xfrm>
            <a:off x="623888" y="1709738"/>
            <a:ext cx="78867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169342B-0C7E-49BD-9AFA-24EF0BD4F32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A0BB7E2-C925-4F2B-9CC4-CA2CCF811002}"/>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A0022385-048B-4EF4-8501-F87DBF766B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2AA2142-EE20-423D-95F9-F05C81B05906}"/>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1121013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53F48E-8D21-4C79-9C86-D0BD9594F47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0497C4F-4D13-4C9A-A0EB-4E5C5139A0A3}"/>
              </a:ext>
            </a:extLst>
          </p:cNvPr>
          <p:cNvSpPr>
            <a:spLocks noGrp="1"/>
          </p:cNvSpPr>
          <p:nvPr>
            <p:ph sz="half" idx="1"/>
          </p:nvPr>
        </p:nvSpPr>
        <p:spPr>
          <a:xfrm>
            <a:off x="62865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8A45E89-80AE-4EB4-8A09-14EE461A9E20}"/>
              </a:ext>
            </a:extLst>
          </p:cNvPr>
          <p:cNvSpPr>
            <a:spLocks noGrp="1"/>
          </p:cNvSpPr>
          <p:nvPr>
            <p:ph sz="half" idx="2"/>
          </p:nvPr>
        </p:nvSpPr>
        <p:spPr>
          <a:xfrm>
            <a:off x="4648200" y="1825625"/>
            <a:ext cx="386715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374E826-28AB-404B-B45C-70916E4A1DB0}"/>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6" name="Espace réservé du pied de page 5">
            <a:extLst>
              <a:ext uri="{FF2B5EF4-FFF2-40B4-BE49-F238E27FC236}">
                <a16:creationId xmlns:a16="http://schemas.microsoft.com/office/drawing/2014/main" id="{07251307-D8CB-4ADD-9899-44E45BCD8F0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4DF7F94-525A-4441-A444-28C79AF4377F}"/>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3076806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8A133E-CAF4-48CD-9093-EDF8AB7002B3}"/>
              </a:ext>
            </a:extLst>
          </p:cNvPr>
          <p:cNvSpPr>
            <a:spLocks noGrp="1"/>
          </p:cNvSpPr>
          <p:nvPr>
            <p:ph type="title"/>
          </p:nvPr>
        </p:nvSpPr>
        <p:spPr>
          <a:xfrm>
            <a:off x="630238" y="365125"/>
            <a:ext cx="78867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3CF337F-5604-4FC7-B2C9-623C0D6AEA4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4423FFF-2F08-4AB1-9208-E5370B842425}"/>
              </a:ext>
            </a:extLst>
          </p:cNvPr>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7FEDF8D-BA31-469A-9474-677CFF3B2CB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133ABC2-65C1-43BE-B0C4-12F1D510FA7B}"/>
              </a:ext>
            </a:extLst>
          </p:cNvPr>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520203A-71BB-4053-9AE7-A3E75B04D83F}"/>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8" name="Espace réservé du pied de page 7">
            <a:extLst>
              <a:ext uri="{FF2B5EF4-FFF2-40B4-BE49-F238E27FC236}">
                <a16:creationId xmlns:a16="http://schemas.microsoft.com/office/drawing/2014/main" id="{A604BD68-5E0F-4783-A272-28F6D7F3F4C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64BB1C9-3463-48EC-B64D-B8539216C570}"/>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1526608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1"/>
            </a:lvl1pPr>
          </a:lstStyle>
          <a:p>
            <a:r>
              <a:rPr lang="fr-FR" dirty="0"/>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5C756-A51E-4697-AF9B-9013750604B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BAF8252-5853-4B6B-864F-EDAA66F23D8D}"/>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4" name="Espace réservé du pied de page 3">
            <a:extLst>
              <a:ext uri="{FF2B5EF4-FFF2-40B4-BE49-F238E27FC236}">
                <a16:creationId xmlns:a16="http://schemas.microsoft.com/office/drawing/2014/main" id="{852D35BA-34B1-415A-8348-3BCCD2D908A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EB4A05D-B2AE-47AE-BCB7-13BF3179834D}"/>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1341687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6C62BF2-BB66-4674-AFD0-6403C90C1BB5}"/>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3" name="Espace réservé du pied de page 2">
            <a:extLst>
              <a:ext uri="{FF2B5EF4-FFF2-40B4-BE49-F238E27FC236}">
                <a16:creationId xmlns:a16="http://schemas.microsoft.com/office/drawing/2014/main" id="{B9A6C52D-FF0D-497D-9A91-E5F85018D50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3B265F2-E2CE-4A8D-9DE1-A02FD35485B9}"/>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1212148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DB96FA-FC1E-40BE-9D40-F11E6988848C}"/>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DE91196-DC97-4185-A292-6DE8C129FDB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D01295A-E77E-4AF0-A279-06D0E6D804F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D302C77-D803-479C-B042-33A8DDA0CAD9}"/>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6" name="Espace réservé du pied de page 5">
            <a:extLst>
              <a:ext uri="{FF2B5EF4-FFF2-40B4-BE49-F238E27FC236}">
                <a16:creationId xmlns:a16="http://schemas.microsoft.com/office/drawing/2014/main" id="{853124AE-6A2F-4957-89E0-DFCFAB74378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E123B28-9195-4DB2-A4EE-AE36AB3A5D8E}"/>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2170697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2D1AEB-C4CE-46A3-B5AD-A99A4E54C537}"/>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64C8D6C-CFA6-41FB-86B4-16627940FBB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AC58426-5C97-49B4-96ED-28F1B50CB6A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B6EB8F-EAAB-49DD-A61B-C5380D6A66D0}"/>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6" name="Espace réservé du pied de page 5">
            <a:extLst>
              <a:ext uri="{FF2B5EF4-FFF2-40B4-BE49-F238E27FC236}">
                <a16:creationId xmlns:a16="http://schemas.microsoft.com/office/drawing/2014/main" id="{09A3D660-F3C6-4AB1-926F-A8C37026FBE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34D232F-6C85-400B-B68F-3C2D714390EA}"/>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3160299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5E88F6-4CA4-4338-ADAE-585586D077A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6DBC562-646B-48BA-95B3-4167EBCF569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A59B424-52A4-4146-8F5A-21538DE81F2A}"/>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5B91085D-270A-46FE-8D2D-00F643D8D24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8750BCF-815E-4B2B-8FF2-3D5ABD4B2E25}"/>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42187970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6F9F62A-9F95-41A3-9CEE-A74B77994021}"/>
              </a:ext>
            </a:extLst>
          </p:cNvPr>
          <p:cNvSpPr>
            <a:spLocks noGrp="1"/>
          </p:cNvSpPr>
          <p:nvPr>
            <p:ph type="title" orient="vert"/>
          </p:nvPr>
        </p:nvSpPr>
        <p:spPr>
          <a:xfrm>
            <a:off x="6543675" y="365125"/>
            <a:ext cx="1971675"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B2D929A-284C-4349-BF21-C4B1BC27347F}"/>
              </a:ext>
            </a:extLst>
          </p:cNvPr>
          <p:cNvSpPr>
            <a:spLocks noGrp="1"/>
          </p:cNvSpPr>
          <p:nvPr>
            <p:ph type="body" orient="vert" idx="1"/>
          </p:nvPr>
        </p:nvSpPr>
        <p:spPr>
          <a:xfrm>
            <a:off x="628650" y="365125"/>
            <a:ext cx="5762625"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DF01562-5C62-42FE-957A-E24AECB279D4}"/>
              </a:ext>
            </a:extLst>
          </p:cNvPr>
          <p:cNvSpPr>
            <a:spLocks noGrp="1"/>
          </p:cNvSpPr>
          <p:nvPr>
            <p:ph type="dt" sz="half" idx="10"/>
          </p:nvPr>
        </p:nvSpPr>
        <p:spPr/>
        <p:txBody>
          <a:bodyPr/>
          <a:lstStyle/>
          <a:p>
            <a:fld id="{605FD805-B459-4E6B-A374-074EF2559DC0}"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DA7D0272-D670-4D1F-8C4D-4CCE6E179A8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444A3A1-3543-4B36-924E-FAC8DAFD48EF}"/>
              </a:ext>
            </a:extLst>
          </p:cNvPr>
          <p:cNvSpPr>
            <a:spLocks noGrp="1"/>
          </p:cNvSpPr>
          <p:nvPr>
            <p:ph type="sldNum" sz="quarter" idx="12"/>
          </p:nvPr>
        </p:nvSpPr>
        <p:spPr/>
        <p:txBody>
          <a:bodyPr/>
          <a:lstStyle/>
          <a:p>
            <a:fld id="{B807251D-251D-4D34-9635-E3527A2BB955}" type="slidenum">
              <a:rPr lang="fr-FR" smtClean="0"/>
              <a:t>‹N°›</a:t>
            </a:fld>
            <a:endParaRPr lang="fr-FR"/>
          </a:p>
        </p:txBody>
      </p:sp>
    </p:spTree>
    <p:extLst>
      <p:ext uri="{BB962C8B-B14F-4D97-AF65-F5344CB8AC3E}">
        <p14:creationId xmlns:p14="http://schemas.microsoft.com/office/powerpoint/2010/main" val="33513241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F24AB918-781F-4A0E-912B-75E05CDEF544}" type="datetime1">
              <a:rPr lang="ko-KR" altLang="fr-FR" smtClean="0"/>
              <a:t>2025-09-30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a:t>
            </a:fld>
            <a:endParaRPr lang="ko-KR" altLang="en-US"/>
          </a:p>
        </p:txBody>
      </p:sp>
      <p:sp>
        <p:nvSpPr>
          <p:cNvPr id="9" name="제목 1"/>
          <p:cNvSpPr>
            <a:spLocks noGrp="1"/>
          </p:cNvSpPr>
          <p:nvPr>
            <p:ph type="ctrTitle"/>
          </p:nvPr>
        </p:nvSpPr>
        <p:spPr>
          <a:xfrm>
            <a:off x="1187624" y="2275711"/>
            <a:ext cx="8539579" cy="1585337"/>
          </a:xfrm>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3C4F8C"/>
                </a:solidFill>
                <a:effectLst/>
                <a:latin typeface="+mj-lt"/>
                <a:ea typeface="맑은 고딕" pitchFamily="50" charset="-127"/>
                <a:cs typeface="+mj-cs"/>
              </a:defRPr>
            </a:lvl1pPr>
          </a:lstStyle>
          <a:p>
            <a:endParaRPr lang="ko-KR" altLang="en-US" dirty="0"/>
          </a:p>
        </p:txBody>
      </p:sp>
    </p:spTree>
    <p:extLst>
      <p:ext uri="{BB962C8B-B14F-4D97-AF65-F5344CB8AC3E}">
        <p14:creationId xmlns:p14="http://schemas.microsoft.com/office/powerpoint/2010/main" val="20406749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CA9DE587-4669-4770-B88B-BA8083F121E2}" type="datetime1">
              <a:rPr lang="ko-KR" altLang="fr-FR" smtClean="0"/>
              <a:t>2025-09-30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‹N°›</a:t>
            </a:fld>
            <a:endParaRPr lang="ko-KR" altLang="en-US"/>
          </a:p>
        </p:txBody>
      </p:sp>
    </p:spTree>
    <p:extLst>
      <p:ext uri="{BB962C8B-B14F-4D97-AF65-F5344CB8AC3E}">
        <p14:creationId xmlns:p14="http://schemas.microsoft.com/office/powerpoint/2010/main" val="2829785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06C5839F-710A-46C3-8293-D40BDFD15A32}" type="datetime1">
              <a:rPr lang="ko-KR" altLang="fr-FR" smtClean="0"/>
              <a:t>2025-09-30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a:t>
            </a:fld>
            <a:endParaRPr lang="ko-KR" altLang="en-US"/>
          </a:p>
        </p:txBody>
      </p:sp>
    </p:spTree>
    <p:extLst>
      <p:ext uri="{BB962C8B-B14F-4D97-AF65-F5344CB8AC3E}">
        <p14:creationId xmlns:p14="http://schemas.microsoft.com/office/powerpoint/2010/main" val="4251247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683567" y="116632"/>
            <a:ext cx="7467583"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AE8BB284-FDF7-4A07-B231-368796928AB2}" type="datetime1">
              <a:rPr lang="ko-KR" altLang="fr-FR" smtClean="0"/>
              <a:t>2025-09-30</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sz="1400" b="1">
                <a:solidFill>
                  <a:schemeClr val="tx1"/>
                </a:solidFill>
                <a:effectLst>
                  <a:outerShdw blurRad="38100" dist="38100" dir="2700000" algn="tl">
                    <a:srgbClr val="000000">
                      <a:alpha val="43137"/>
                    </a:srgbClr>
                  </a:outerShdw>
                </a:effectLst>
                <a:latin typeface="+mj-lt"/>
              </a:defRPr>
            </a:lvl1pPr>
          </a:lstStyle>
          <a:p>
            <a:fld id="{EE6BC638-39B7-4287-91A7-2A3DDA573295}" type="slidenum">
              <a:rPr lang="ko-KR" altLang="en-US" smtClean="0"/>
              <a:pPr/>
              <a:t>‹N°›</a:t>
            </a:fld>
            <a:endParaRPr lang="ko-KR" altLang="en-US" dirty="0"/>
          </a:p>
        </p:txBody>
      </p:sp>
      <p:sp>
        <p:nvSpPr>
          <p:cNvPr id="6" name="내용 개체 틀 2"/>
          <p:cNvSpPr>
            <a:spLocks noGrp="1"/>
          </p:cNvSpPr>
          <p:nvPr>
            <p:ph idx="1" hasCustomPrompt="1"/>
          </p:nvPr>
        </p:nvSpPr>
        <p:spPr>
          <a:xfrm>
            <a:off x="489955" y="1268760"/>
            <a:ext cx="8402525" cy="4881686"/>
          </a:xfrm>
        </p:spPr>
        <p:txBody>
          <a:bodyPr>
            <a:normAutofit/>
          </a:bodyPr>
          <a:lstStyle>
            <a:lvl1pPr algn="just">
              <a:buClr>
                <a:srgbClr val="0000CC"/>
              </a:buClr>
              <a:buSzPct val="95000"/>
              <a:buFont typeface="Wingdings" panose="05000000000000000000" pitchFamily="2" charset="2"/>
              <a:buChar char="q"/>
              <a:defRPr sz="2200" i="0" baseline="0">
                <a:solidFill>
                  <a:schemeClr val="tx1">
                    <a:lumMod val="65000"/>
                    <a:lumOff val="35000"/>
                  </a:schemeClr>
                </a:solidFill>
                <a:effectLst>
                  <a:outerShdw blurRad="38100" dist="38100" dir="2700000" algn="tl">
                    <a:srgbClr val="000000">
                      <a:alpha val="43137"/>
                    </a:srgbClr>
                  </a:outerShdw>
                </a:effectLst>
                <a:latin typeface="Trebuchet MS" panose="020B0603020202020204" pitchFamily="34" charset="0"/>
                <a:ea typeface="맑은 고딕" pitchFamily="50" charset="-127"/>
              </a:defRPr>
            </a:lvl1pPr>
            <a:lvl2pPr algn="just">
              <a:buFont typeface="Wingdings" panose="05000000000000000000" pitchFamily="2" charset="2"/>
              <a:buChar char="q"/>
              <a:defRPr sz="1600" i="1" baseline="0">
                <a:solidFill>
                  <a:schemeClr val="tx1">
                    <a:lumMod val="65000"/>
                    <a:lumOff val="35000"/>
                  </a:schemeClr>
                </a:solidFill>
                <a:latin typeface="+mj-lt"/>
                <a:ea typeface="맑은 고딕" pitchFamily="50" charset="-127"/>
              </a:defRPr>
            </a:lvl2pPr>
            <a:lvl3pPr algn="just">
              <a:buNone/>
              <a:defRPr sz="1600" i="1" baseline="0">
                <a:solidFill>
                  <a:schemeClr val="tx1">
                    <a:lumMod val="65000"/>
                    <a:lumOff val="35000"/>
                  </a:schemeClr>
                </a:solidFill>
                <a:latin typeface="+mj-lt"/>
                <a:ea typeface="맑은 고딕" pitchFamily="50" charset="-127"/>
              </a:defRPr>
            </a:lvl3pPr>
            <a:lvl4pPr algn="just">
              <a:buNone/>
              <a:defRPr sz="1600" i="1" baseline="0">
                <a:solidFill>
                  <a:schemeClr val="tx1">
                    <a:lumMod val="65000"/>
                    <a:lumOff val="35000"/>
                  </a:schemeClr>
                </a:solidFill>
                <a:latin typeface="+mj-lt"/>
                <a:ea typeface="맑은 고딕" pitchFamily="50" charset="-127"/>
              </a:defRPr>
            </a:lvl4pPr>
            <a:lvl5pPr algn="just">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endParaRPr lang="fr-FR" altLang="ko-KR" dirty="0"/>
          </a:p>
          <a:p>
            <a:pPr lvl="1"/>
            <a:endParaRPr lang="ko-KR" altLang="en-US" dirty="0"/>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156077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181953F9-6516-4699-BBB6-7CBED147F2D6}" type="datetime1">
              <a:rPr lang="ko-KR" altLang="fr-FR" smtClean="0"/>
              <a:t>2025-09-30</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‹N°›</a:t>
            </a:fld>
            <a:endParaRPr lang="ko-KR" altLang="en-US"/>
          </a:p>
        </p:txBody>
      </p:sp>
      <p:sp>
        <p:nvSpPr>
          <p:cNvPr id="11" name="내용 개체 틀 2"/>
          <p:cNvSpPr>
            <a:spLocks noGrp="1"/>
          </p:cNvSpPr>
          <p:nvPr>
            <p:ph idx="1"/>
          </p:nvPr>
        </p:nvSpPr>
        <p:spPr>
          <a:xfrm>
            <a:off x="489955" y="1268760"/>
            <a:ext cx="8402525" cy="4881686"/>
          </a:xfrm>
        </p:spPr>
        <p:txBody>
          <a:bodyPr>
            <a:normAutofit/>
          </a:bodyPr>
          <a:lstStyle>
            <a:lvl1pPr algn="just">
              <a:buNone/>
              <a:defRPr sz="1600" i="1" u="none" baseline="0">
                <a:solidFill>
                  <a:schemeClr val="tx1"/>
                </a:solidFill>
                <a:effectLst>
                  <a:outerShdw blurRad="38100" dist="38100" dir="2700000" algn="tl">
                    <a:srgbClr val="000000">
                      <a:alpha val="43137"/>
                    </a:srgbClr>
                  </a:outerShdw>
                </a:effectLst>
                <a:latin typeface="+mj-lt"/>
                <a:ea typeface="맑은 고딕" pitchFamily="50" charset="-127"/>
              </a:defRPr>
            </a:lvl1pPr>
            <a:lvl2pPr algn="just">
              <a:buNone/>
              <a:defRPr sz="1600" i="1" u="none" baseline="0">
                <a:solidFill>
                  <a:schemeClr val="tx1"/>
                </a:solidFill>
                <a:effectLst>
                  <a:outerShdw blurRad="38100" dist="38100" dir="2700000" algn="tl">
                    <a:srgbClr val="000000">
                      <a:alpha val="43137"/>
                    </a:srgbClr>
                  </a:outerShdw>
                </a:effectLst>
                <a:latin typeface="+mj-lt"/>
                <a:ea typeface="맑은 고딕" pitchFamily="50" charset="-127"/>
              </a:defRPr>
            </a:lvl2pPr>
            <a:lvl3pPr algn="just">
              <a:buNone/>
              <a:defRPr sz="1600" i="1" u="none" baseline="0">
                <a:solidFill>
                  <a:schemeClr val="tx1"/>
                </a:solidFill>
                <a:effectLst>
                  <a:outerShdw blurRad="38100" dist="38100" dir="2700000" algn="tl">
                    <a:srgbClr val="000000">
                      <a:alpha val="43137"/>
                    </a:srgbClr>
                  </a:outerShdw>
                </a:effectLst>
                <a:latin typeface="+mj-lt"/>
                <a:ea typeface="맑은 고딕" pitchFamily="50" charset="-127"/>
              </a:defRPr>
            </a:lvl3pPr>
            <a:lvl4pPr algn="just">
              <a:buNone/>
              <a:defRPr sz="1600" i="1" u="none" baseline="0">
                <a:solidFill>
                  <a:schemeClr val="tx1"/>
                </a:solidFill>
                <a:effectLst>
                  <a:outerShdw blurRad="38100" dist="38100" dir="2700000" algn="tl">
                    <a:srgbClr val="000000">
                      <a:alpha val="43137"/>
                    </a:srgbClr>
                  </a:outerShdw>
                </a:effectLst>
                <a:latin typeface="+mj-lt"/>
                <a:ea typeface="맑은 고딕" pitchFamily="50" charset="-127"/>
              </a:defRPr>
            </a:lvl4pPr>
            <a:lvl5pPr algn="just">
              <a:buNone/>
              <a:defRPr sz="1600" i="1" u="none" baseline="0">
                <a:solidFill>
                  <a:schemeClr val="tx1"/>
                </a:solidFill>
                <a:effectLst>
                  <a:outerShdw blurRad="38100" dist="38100" dir="2700000" algn="tl">
                    <a:srgbClr val="000000">
                      <a:alpha val="43137"/>
                    </a:srgbClr>
                  </a:outerShdw>
                </a:effectLst>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683568" y="111812"/>
            <a:ext cx="7467582"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extLst>
      <p:ext uri="{BB962C8B-B14F-4D97-AF65-F5344CB8AC3E}">
        <p14:creationId xmlns:p14="http://schemas.microsoft.com/office/powerpoint/2010/main" val="38403743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3F5A656F-142B-4BC7-8671-127A10C5D1C2}" type="datetime1">
              <a:rPr lang="ko-KR" altLang="fr-FR" smtClean="0"/>
              <a:t>2025-09-30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‹N°›</a:t>
            </a:fld>
            <a:endParaRPr lang="ko-KR" altLang="en-US"/>
          </a:p>
        </p:txBody>
      </p:sp>
      <p:sp>
        <p:nvSpPr>
          <p:cNvPr id="6" name="제목 1"/>
          <p:cNvSpPr>
            <a:spLocks noGrp="1"/>
          </p:cNvSpPr>
          <p:nvPr>
            <p:ph type="ctrTitle"/>
          </p:nvPr>
        </p:nvSpPr>
        <p:spPr>
          <a:xfrm>
            <a:off x="346853" y="2708920"/>
            <a:ext cx="8450294"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baseline="0" dirty="0">
                <a:solidFill>
                  <a:srgbClr val="3C4F8C"/>
                </a:solidFill>
                <a:effectLst/>
                <a:latin typeface="+mj-lt"/>
                <a:ea typeface="맑은 고딕" pitchFamily="50" charset="-127"/>
                <a:cs typeface="+mj-cs"/>
              </a:defRPr>
            </a:lvl1pPr>
          </a:lstStyle>
          <a:p>
            <a:endParaRPr lang="ko-KR" altLang="en-US" dirty="0"/>
          </a:p>
        </p:txBody>
      </p:sp>
    </p:spTree>
    <p:extLst>
      <p:ext uri="{BB962C8B-B14F-4D97-AF65-F5344CB8AC3E}">
        <p14:creationId xmlns:p14="http://schemas.microsoft.com/office/powerpoint/2010/main" val="2775727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50825" y="1341438"/>
            <a:ext cx="4208463"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11688" y="1341438"/>
            <a:ext cx="4208462"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250825" y="304800"/>
            <a:ext cx="8642350" cy="6762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fr-FR"/>
              <a:t>Cliquez pour modifier le style du titre</a:t>
            </a:r>
          </a:p>
        </p:txBody>
      </p:sp>
      <p:sp>
        <p:nvSpPr>
          <p:cNvPr id="4099" name="Rectangle 3"/>
          <p:cNvSpPr>
            <a:spLocks noGrp="1" noChangeArrowheads="1"/>
          </p:cNvSpPr>
          <p:nvPr>
            <p:ph type="body" idx="1"/>
          </p:nvPr>
        </p:nvSpPr>
        <p:spPr bwMode="auto">
          <a:xfrm>
            <a:off x="250825" y="1341438"/>
            <a:ext cx="8569325" cy="4967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p:txBody>
      </p:sp>
      <p:sp>
        <p:nvSpPr>
          <p:cNvPr id="1028" name="AutoShape 4"/>
          <p:cNvSpPr>
            <a:spLocks noChangeArrowheads="1"/>
          </p:cNvSpPr>
          <p:nvPr/>
        </p:nvSpPr>
        <p:spPr bwMode="auto">
          <a:xfrm>
            <a:off x="250825" y="1052513"/>
            <a:ext cx="8642350" cy="144462"/>
          </a:xfrm>
          <a:custGeom>
            <a:avLst/>
            <a:gdLst>
              <a:gd name="T0" fmla="*/ 0 w 1000"/>
              <a:gd name="T1" fmla="*/ 0 h 1000"/>
              <a:gd name="T2" fmla="*/ 585 w 1000"/>
              <a:gd name="T3" fmla="*/ 0 h 1000"/>
              <a:gd name="T4" fmla="*/ 585 w 1000"/>
              <a:gd name="T5" fmla="*/ 1000 h 1000"/>
              <a:gd name="T6" fmla="*/ 0 w 1000"/>
              <a:gd name="T7" fmla="*/ 1000 h 1000"/>
              <a:gd name="T8" fmla="*/ 0 w 1000"/>
              <a:gd name="T9" fmla="*/ 0 h 1000"/>
              <a:gd name="T10" fmla="*/ 1000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fontAlgn="base">
              <a:spcBef>
                <a:spcPct val="0"/>
              </a:spcBef>
              <a:spcAft>
                <a:spcPct val="0"/>
              </a:spcAft>
              <a:defRPr/>
            </a:pPr>
            <a:endParaRPr lang="fr-FR">
              <a:solidFill>
                <a:srgbClr val="000000"/>
              </a:solidFill>
              <a:latin typeface="Verdana" pitchFamily="34" charset="0"/>
            </a:endParaRPr>
          </a:p>
        </p:txBody>
      </p:sp>
      <p:sp>
        <p:nvSpPr>
          <p:cNvPr id="1029" name="Line 5"/>
          <p:cNvSpPr>
            <a:spLocks noChangeShapeType="1"/>
          </p:cNvSpPr>
          <p:nvPr/>
        </p:nvSpPr>
        <p:spPr bwMode="auto">
          <a:xfrm flipV="1">
            <a:off x="250825" y="6381750"/>
            <a:ext cx="8569325" cy="0"/>
          </a:xfrm>
          <a:prstGeom prst="line">
            <a:avLst/>
          </a:prstGeom>
          <a:noFill/>
          <a:ln w="3175">
            <a:solidFill>
              <a:schemeClr val="accent2"/>
            </a:solidFill>
            <a:round/>
            <a:headEnd/>
            <a:tailEnd/>
          </a:ln>
        </p:spPr>
        <p:txBody>
          <a:bodyPr/>
          <a:lstStyle/>
          <a:p>
            <a:pPr fontAlgn="base">
              <a:spcBef>
                <a:spcPct val="0"/>
              </a:spcBef>
              <a:spcAft>
                <a:spcPct val="0"/>
              </a:spcAft>
              <a:defRPr/>
            </a:pPr>
            <a:endParaRPr lang="fr-FR">
              <a:solidFill>
                <a:srgbClr val="000000"/>
              </a:solidFill>
              <a:latin typeface="Verdana" pitchFamily="34" charset="0"/>
            </a:endParaRPr>
          </a:p>
        </p:txBody>
      </p:sp>
      <p:sp>
        <p:nvSpPr>
          <p:cNvPr id="1030" name="Espace réservé du numéro de diapositive 3"/>
          <p:cNvSpPr txBox="1">
            <a:spLocks noGrp="1"/>
          </p:cNvSpPr>
          <p:nvPr/>
        </p:nvSpPr>
        <p:spPr bwMode="auto">
          <a:xfrm>
            <a:off x="6902450" y="6284913"/>
            <a:ext cx="2133600" cy="457200"/>
          </a:xfrm>
          <a:prstGeom prst="rect">
            <a:avLst/>
          </a:prstGeom>
          <a:noFill/>
          <a:ln w="9525">
            <a:noFill/>
            <a:miter lim="800000"/>
            <a:headEnd/>
            <a:tailEnd/>
          </a:ln>
        </p:spPr>
        <p:txBody>
          <a:bodyPr anchor="b"/>
          <a:lstStyle/>
          <a:p>
            <a:pPr algn="r" fontAlgn="base">
              <a:spcBef>
                <a:spcPct val="0"/>
              </a:spcBef>
              <a:spcAft>
                <a:spcPct val="0"/>
              </a:spcAft>
              <a:defRPr/>
            </a:pPr>
            <a:fld id="{321A66A4-6BB0-4703-A3EE-4056FB553A63}" type="slidenum">
              <a:rPr lang="fr-FR" altLang="en-US" sz="1200">
                <a:solidFill>
                  <a:srgbClr val="000000"/>
                </a:solidFill>
                <a:latin typeface="Garamond" pitchFamily="18" charset="0"/>
              </a:rPr>
              <a:pPr algn="r" fontAlgn="base">
                <a:spcBef>
                  <a:spcPct val="0"/>
                </a:spcBef>
                <a:spcAft>
                  <a:spcPct val="0"/>
                </a:spcAft>
                <a:defRPr/>
              </a:pPr>
              <a:t>‹N°›</a:t>
            </a:fld>
            <a:endParaRPr lang="fr-FR" altLang="en-US" sz="1200">
              <a:solidFill>
                <a:srgbClr val="000000"/>
              </a:solidFill>
              <a:latin typeface="Garamond" pitchFamily="18" charset="0"/>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752" r:id="rId14"/>
  </p:sldLayoutIdLst>
  <p:hf hdr="0" dt="0"/>
  <p:txStyles>
    <p:titleStyle>
      <a:lvl1pPr algn="l" rtl="0" eaLnBrk="0" fontAlgn="base" hangingPunct="0">
        <a:spcBef>
          <a:spcPct val="0"/>
        </a:spcBef>
        <a:spcAft>
          <a:spcPct val="0"/>
        </a:spcAft>
        <a:defRPr sz="3400">
          <a:solidFill>
            <a:schemeClr val="accent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2pPr>
      <a:lvl3pPr algn="l" rtl="0" eaLnBrk="0" fontAlgn="base" hangingPunct="0">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3pPr>
      <a:lvl4pPr algn="l" rtl="0" eaLnBrk="0" fontAlgn="base" hangingPunct="0">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4pPr>
      <a:lvl5pPr algn="l" rtl="0" eaLnBrk="0" fontAlgn="base" hangingPunct="0">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5pPr>
      <a:lvl6pPr marL="457200" algn="l" rtl="0" fontAlgn="base">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6pPr>
      <a:lvl7pPr marL="914400" algn="l" rtl="0" fontAlgn="base">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7pPr>
      <a:lvl8pPr marL="1371600" algn="l" rtl="0" fontAlgn="base">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8pPr>
      <a:lvl9pPr marL="1828800" algn="l" rtl="0" fontAlgn="base">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9pPr>
    </p:titleStyle>
    <p:bodyStyle>
      <a:lvl1pPr marL="469900" indent="-469900" algn="just" rtl="0" eaLnBrk="0" fontAlgn="base" hangingPunct="0">
        <a:spcBef>
          <a:spcPct val="20000"/>
        </a:spcBef>
        <a:spcAft>
          <a:spcPct val="0"/>
        </a:spcAft>
        <a:buClr>
          <a:schemeClr val="accent2"/>
        </a:buClr>
        <a:buFont typeface="Wingdings" pitchFamily="2" charset="2"/>
        <a:buChar char="o"/>
        <a:defRPr sz="2200">
          <a:solidFill>
            <a:schemeClr val="tx1"/>
          </a:solidFill>
          <a:effectLst>
            <a:outerShdw blurRad="38100" dist="38100" dir="2700000" algn="tl">
              <a:srgbClr val="C0C0C0"/>
            </a:outerShdw>
          </a:effectLst>
          <a:latin typeface="+mn-lt"/>
          <a:ea typeface="+mn-ea"/>
          <a:cs typeface="+mn-cs"/>
        </a:defRPr>
      </a:lvl1pPr>
      <a:lvl2pPr marL="908050" indent="-436563" algn="just" rtl="0" eaLnBrk="0" fontAlgn="base" hangingPunct="0">
        <a:spcBef>
          <a:spcPct val="20000"/>
        </a:spcBef>
        <a:spcAft>
          <a:spcPct val="0"/>
        </a:spcAft>
        <a:buClr>
          <a:schemeClr val="accent2"/>
        </a:buClr>
        <a:buFont typeface="Wingdings" pitchFamily="2" charset="2"/>
        <a:buChar char="n"/>
        <a:defRPr sz="2000">
          <a:solidFill>
            <a:schemeClr val="tx1"/>
          </a:solidFill>
          <a:effectLst>
            <a:outerShdw blurRad="38100" dist="38100" dir="2700000" algn="tl">
              <a:srgbClr val="C0C0C0"/>
            </a:outerShdw>
          </a:effectLst>
          <a:latin typeface="+mn-lt"/>
          <a:cs typeface="+mn-cs"/>
        </a:defRPr>
      </a:lvl2pPr>
      <a:lvl3pPr marL="1304925" indent="-395288" algn="just" rtl="0" eaLnBrk="0" fontAlgn="base" hangingPunct="0">
        <a:spcBef>
          <a:spcPct val="20000"/>
        </a:spcBef>
        <a:spcAft>
          <a:spcPct val="0"/>
        </a:spcAft>
        <a:buClr>
          <a:schemeClr val="accent2"/>
        </a:buClr>
        <a:buFont typeface="Wingdings" pitchFamily="2" charset="2"/>
        <a:buChar char="o"/>
        <a:defRPr>
          <a:solidFill>
            <a:schemeClr val="tx1"/>
          </a:solidFill>
          <a:effectLst>
            <a:outerShdw blurRad="38100" dist="38100" dir="2700000" algn="tl">
              <a:srgbClr val="C0C0C0"/>
            </a:outerShdw>
          </a:effectLst>
          <a:latin typeface="+mn-lt"/>
          <a:cs typeface="+mn-cs"/>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effectLst>
            <a:outerShdw blurRad="38100" dist="38100" dir="2700000" algn="tl">
              <a:srgbClr val="C0C0C0"/>
            </a:outerShdw>
          </a:effectLst>
          <a:latin typeface="Verdana" pitchFamily="34" charset="0"/>
          <a:cs typeface="+mn-cs"/>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3BC3572-2D11-47A1-8161-C2D1557D897A}"/>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FDA2628-019A-4B6F-BBB4-D31B7519C90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1F41E7-575F-47C6-A028-F6CE5CF4CC2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5FD805-B459-4E6B-A374-074EF2559DC0}"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D4817533-557F-41E7-9EC6-9FCC7EA78B0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F01237F-53D4-4324-9419-D8D939D5526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7251D-251D-4D34-9635-E3527A2BB955}" type="slidenum">
              <a:rPr lang="fr-FR" smtClean="0"/>
              <a:t>‹N°›</a:t>
            </a:fld>
            <a:endParaRPr lang="fr-FR"/>
          </a:p>
        </p:txBody>
      </p:sp>
    </p:spTree>
    <p:extLst>
      <p:ext uri="{BB962C8B-B14F-4D97-AF65-F5344CB8AC3E}">
        <p14:creationId xmlns:p14="http://schemas.microsoft.com/office/powerpoint/2010/main" val="422978146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7AD377B4-F9A0-4212-A108-B9DF9237FB9F}" type="datetime1">
              <a:rPr lang="ko-KR" altLang="fr-FR" smtClean="0"/>
              <a:t>2025-09-30</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‹N°›</a:t>
            </a:fld>
            <a:endParaRPr lang="ko-KR" altLang="en-US"/>
          </a:p>
        </p:txBody>
      </p:sp>
    </p:spTree>
    <p:extLst>
      <p:ext uri="{BB962C8B-B14F-4D97-AF65-F5344CB8AC3E}">
        <p14:creationId xmlns:p14="http://schemas.microsoft.com/office/powerpoint/2010/main" val="132263090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hf hdr="0" ftr="0" dt="0"/>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1.png"/><Relationship Id="rId12" Type="http://schemas.openxmlformats.org/officeDocument/2006/relationships/customXml" Target="../ink/ink22.xml"/><Relationship Id="rId2"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customXml" Target="../ink/ink19.xml"/><Relationship Id="rId11" Type="http://schemas.openxmlformats.org/officeDocument/2006/relationships/image" Target="../media/image43.png"/><Relationship Id="rId5" Type="http://schemas.openxmlformats.org/officeDocument/2006/relationships/image" Target="../media/image19.png"/><Relationship Id="rId15" Type="http://schemas.openxmlformats.org/officeDocument/2006/relationships/image" Target="../media/image45.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42.png"/><Relationship Id="rId14" Type="http://schemas.openxmlformats.org/officeDocument/2006/relationships/customXml" Target="../ink/ink23.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google.com/search?cs=0&amp;sca_esv=36e49ebf526829de&amp;sxsrf=AE3TifMsx0zmwvZSeZXsmLIPLDFj4FO0lA%3A1759215689120&amp;q=DNS+Cache+Poisoning%29&amp;sa=X&amp;ved=2ahUKEwjG5ZyR9f-PAxVHRaQEHUffFk0QxccNegQINBAB&amp;mstk=AUtExfDg8ia6-3Lvv2BIgTGjL51_codiBufCXnile9ZO6DGAjD3JFPoVg_Q7hWoTl_B-wXHXp58qbaqmKAsM8rAfyqwwMnVnqQx_75Mc4nGKK_oEPUyeyxhAqXAHaujcuXlzMmaMF24rSM9f3lo1Zn2wtPtuaGgMyYVlr-zYhSXTXxmGNS0&amp;csui=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44.png"/><Relationship Id="rId7" Type="http://schemas.openxmlformats.org/officeDocument/2006/relationships/image" Target="../media/image41.png"/><Relationship Id="rId12" Type="http://schemas.openxmlformats.org/officeDocument/2006/relationships/customXml" Target="../ink/ink28.xml"/><Relationship Id="rId2" Type="http://schemas.openxmlformats.org/officeDocument/2006/relationships/customXml" Target="../ink/ink24.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media/image43.png"/><Relationship Id="rId5" Type="http://schemas.openxmlformats.org/officeDocument/2006/relationships/image" Target="../media/image19.png"/><Relationship Id="rId15" Type="http://schemas.openxmlformats.org/officeDocument/2006/relationships/image" Target="../media/image45.png"/><Relationship Id="rId10" Type="http://schemas.openxmlformats.org/officeDocument/2006/relationships/customXml" Target="../ink/ink27.xml"/><Relationship Id="rId9" Type="http://schemas.openxmlformats.org/officeDocument/2006/relationships/image" Target="../media/image42.png"/><Relationship Id="rId14" Type="http://schemas.openxmlformats.org/officeDocument/2006/relationships/customXml" Target="../ink/ink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31.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3.png"/><Relationship Id="rId18" Type="http://schemas.openxmlformats.org/officeDocument/2006/relationships/customXml" Target="../ink/ink9.xml"/><Relationship Id="rId3" Type="http://schemas.openxmlformats.org/officeDocument/2006/relationships/image" Target="../media/image80.png"/><Relationship Id="rId21" Type="http://schemas.openxmlformats.org/officeDocument/2006/relationships/image" Target="../media/image17.png"/><Relationship Id="rId7" Type="http://schemas.openxmlformats.org/officeDocument/2006/relationships/image" Target="../media/image10.png"/><Relationship Id="rId12" Type="http://schemas.openxmlformats.org/officeDocument/2006/relationships/customXml" Target="../ink/ink6.xml"/><Relationship Id="rId17" Type="http://schemas.openxmlformats.org/officeDocument/2006/relationships/image" Target="../media/image15.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customXml" Target="../ink/ink5.xml"/><Relationship Id="rId19" Type="http://schemas.openxmlformats.org/officeDocument/2006/relationships/image" Target="../media/image16.png"/><Relationship Id="rId4" Type="http://schemas.openxmlformats.org/officeDocument/2006/relationships/customXml" Target="../ink/ink2.xml"/><Relationship Id="rId9" Type="http://schemas.openxmlformats.org/officeDocument/2006/relationships/image" Target="../media/image11.png"/><Relationship Id="rId14" Type="http://schemas.openxmlformats.org/officeDocument/2006/relationships/customXml" Target="../ink/ink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customXml" Target="../ink/ink32.xml"/><Relationship Id="rId7" Type="http://schemas.openxmlformats.org/officeDocument/2006/relationships/customXml" Target="../ink/ink34.xm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ustomXml" Target="../ink/ink33.xml"/><Relationship Id="rId4" Type="http://schemas.openxmlformats.org/officeDocument/2006/relationships/image" Target="../media/image570.pn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customXml" Target="../ink/ink36.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180.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71D8-9DAB-29FE-0541-96F02E1BBAC1}"/>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876CCD21-697B-51A6-4BF3-35BC223A0AD1}"/>
              </a:ext>
            </a:extLst>
          </p:cNvPr>
          <p:cNvSpPr txBox="1">
            <a:spLocks noChangeArrowheads="1"/>
          </p:cNvSpPr>
          <p:nvPr/>
        </p:nvSpPr>
        <p:spPr bwMode="auto">
          <a:xfrm>
            <a:off x="683568" y="3212976"/>
            <a:ext cx="8460432" cy="1371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accent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2pPr>
            <a:lvl3pPr algn="l" rtl="0" eaLnBrk="0" fontAlgn="base" hangingPunct="0">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3pPr>
            <a:lvl4pPr algn="l" rtl="0" eaLnBrk="0" fontAlgn="base" hangingPunct="0">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4pPr>
            <a:lvl5pPr algn="l" rtl="0" eaLnBrk="0" fontAlgn="base" hangingPunct="0">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5pPr>
            <a:lvl6pPr marL="457200" algn="l" rtl="0" fontAlgn="base">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6pPr>
            <a:lvl7pPr marL="914400" algn="l" rtl="0" fontAlgn="base">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7pPr>
            <a:lvl8pPr marL="1371600" algn="l" rtl="0" fontAlgn="base">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8pPr>
            <a:lvl9pPr marL="1828800" algn="l" rtl="0" fontAlgn="base">
              <a:spcBef>
                <a:spcPct val="0"/>
              </a:spcBef>
              <a:spcAft>
                <a:spcPct val="0"/>
              </a:spcAft>
              <a:defRPr sz="3400">
                <a:solidFill>
                  <a:schemeClr val="accent2"/>
                </a:solidFill>
                <a:effectLst>
                  <a:outerShdw blurRad="38100" dist="38100" dir="2700000" algn="tl">
                    <a:srgbClr val="C0C0C0"/>
                  </a:outerShdw>
                </a:effectLst>
                <a:latin typeface="Trebuchet MS" pitchFamily="34" charset="0"/>
                <a:cs typeface="Arial" charset="0"/>
              </a:defRPr>
            </a:lvl9pPr>
          </a:lstStyle>
          <a:p>
            <a:pPr eaLnBrk="1" hangingPunct="1">
              <a:defRPr/>
            </a:pPr>
            <a:r>
              <a:rPr lang="fr-FR" sz="4400" b="1" dirty="0"/>
              <a:t>Les principales attaques sécuritaires </a:t>
            </a:r>
            <a:endParaRPr lang="fr-FR" sz="4200" b="1" kern="0" dirty="0"/>
          </a:p>
        </p:txBody>
      </p:sp>
      <p:sp>
        <p:nvSpPr>
          <p:cNvPr id="4" name="Titre 3">
            <a:extLst>
              <a:ext uri="{FF2B5EF4-FFF2-40B4-BE49-F238E27FC236}">
                <a16:creationId xmlns:a16="http://schemas.microsoft.com/office/drawing/2014/main" id="{9EB9D17B-AE1F-EED6-BEAB-F19E95CF9AEF}"/>
              </a:ext>
            </a:extLst>
          </p:cNvPr>
          <p:cNvSpPr>
            <a:spLocks noGrp="1"/>
          </p:cNvSpPr>
          <p:nvPr>
            <p:ph type="ctrTitle"/>
          </p:nvPr>
        </p:nvSpPr>
        <p:spPr/>
        <p:txBody>
          <a:bodyPr/>
          <a:lstStyle/>
          <a:p>
            <a:r>
              <a:rPr lang="fr-FR" sz="4400" b="1" dirty="0"/>
              <a:t>Chapitre 2</a:t>
            </a:r>
          </a:p>
        </p:txBody>
      </p:sp>
    </p:spTree>
    <p:extLst>
      <p:ext uri="{BB962C8B-B14F-4D97-AF65-F5344CB8AC3E}">
        <p14:creationId xmlns:p14="http://schemas.microsoft.com/office/powerpoint/2010/main" val="3579108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370C9-2BC1-13C6-138F-DEC948A3E18F}"/>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Malware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 (2)</a:t>
            </a:r>
          </a:p>
        </p:txBody>
      </p:sp>
      <p:sp>
        <p:nvSpPr>
          <p:cNvPr id="3" name="Espace réservé du numéro de diapositive 2">
            <a:extLst>
              <a:ext uri="{FF2B5EF4-FFF2-40B4-BE49-F238E27FC236}">
                <a16:creationId xmlns:a16="http://schemas.microsoft.com/office/drawing/2014/main" id="{A9F8ABF2-9A7F-AF04-F47A-5AA24CE825AA}"/>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B2968E89-8EFE-54E4-64AE-FAC6CF043EC2}"/>
              </a:ext>
            </a:extLst>
          </p:cNvPr>
          <p:cNvSpPr>
            <a:spLocks noGrp="1"/>
          </p:cNvSpPr>
          <p:nvPr>
            <p:ph idx="1"/>
          </p:nvPr>
        </p:nvSpPr>
        <p:spPr>
          <a:xfrm>
            <a:off x="370737" y="1196752"/>
            <a:ext cx="8402525" cy="5400600"/>
          </a:xfrm>
        </p:spPr>
        <p:txBody>
          <a:bodyPr>
            <a:normAutofit/>
          </a:bodyPr>
          <a:lstStyle/>
          <a:p>
            <a:pPr latinLnBrk="0">
              <a:lnSpc>
                <a:spcPct val="90000"/>
              </a:lnSpc>
              <a:buClr>
                <a:srgbClr val="00007D"/>
              </a:buClr>
              <a:defRPr/>
            </a:pPr>
            <a:r>
              <a:rPr lang="en-US" altLang="en-US" sz="2000" b="1" dirty="0">
                <a:solidFill>
                  <a:srgbClr val="C00000"/>
                </a:solidFill>
              </a:rPr>
              <a:t>Viruses:</a:t>
            </a:r>
            <a:r>
              <a:rPr lang="en-US" altLang="en-US" sz="2000" b="1" dirty="0">
                <a:solidFill>
                  <a:schemeClr val="tx1"/>
                </a:solidFill>
              </a:rPr>
              <a:t> </a:t>
            </a:r>
            <a:r>
              <a:rPr lang="en-US" altLang="en-US" sz="2000" dirty="0">
                <a:solidFill>
                  <a:schemeClr val="tx1"/>
                </a:solidFill>
              </a:rPr>
              <a:t>it is a malicious code that replicates itself (or an evolved copy of itself) without any human intervention. A virus cannot be spread without a human action (such as running an infected file or program</a:t>
            </a:r>
          </a:p>
          <a:p>
            <a:pPr latinLnBrk="0">
              <a:lnSpc>
                <a:spcPct val="90000"/>
              </a:lnSpc>
              <a:buClr>
                <a:srgbClr val="00007D"/>
              </a:buClr>
              <a:defRPr/>
            </a:pPr>
            <a:endParaRPr lang="fr-FR" altLang="en-US" sz="2000" dirty="0">
              <a:solidFill>
                <a:schemeClr val="tx1"/>
              </a:solidFill>
            </a:endParaRPr>
          </a:p>
        </p:txBody>
      </p:sp>
      <p:sp>
        <p:nvSpPr>
          <p:cNvPr id="5" name="AutoShape 2" descr="how password spraying works">
            <a:extLst>
              <a:ext uri="{FF2B5EF4-FFF2-40B4-BE49-F238E27FC236}">
                <a16:creationId xmlns:a16="http://schemas.microsoft.com/office/drawing/2014/main" id="{2CF31D2C-4874-537C-DE9E-9FB6415BAC1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Light"/>
              <a:ea typeface="맑은 고딕"/>
              <a:cs typeface="+mn-cs"/>
            </a:endParaRPr>
          </a:p>
        </p:txBody>
      </p:sp>
      <p:pic>
        <p:nvPicPr>
          <p:cNvPr id="7" name="Image 6">
            <a:extLst>
              <a:ext uri="{FF2B5EF4-FFF2-40B4-BE49-F238E27FC236}">
                <a16:creationId xmlns:a16="http://schemas.microsoft.com/office/drawing/2014/main" id="{EB33D55C-F251-75E0-BB7F-AF9095377A90}"/>
              </a:ext>
            </a:extLst>
          </p:cNvPr>
          <p:cNvPicPr>
            <a:picLocks noChangeAspect="1"/>
          </p:cNvPicPr>
          <p:nvPr/>
        </p:nvPicPr>
        <p:blipFill>
          <a:blip r:embed="rId2"/>
          <a:stretch>
            <a:fillRect/>
          </a:stretch>
        </p:blipFill>
        <p:spPr>
          <a:xfrm>
            <a:off x="2453517" y="2420887"/>
            <a:ext cx="4638763" cy="3947073"/>
          </a:xfrm>
          <a:prstGeom prst="rect">
            <a:avLst/>
          </a:prstGeom>
        </p:spPr>
      </p:pic>
    </p:spTree>
    <p:extLst>
      <p:ext uri="{BB962C8B-B14F-4D97-AF65-F5344CB8AC3E}">
        <p14:creationId xmlns:p14="http://schemas.microsoft.com/office/powerpoint/2010/main" val="2095064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370C9-2BC1-13C6-138F-DEC948A3E18F}"/>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Malware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 (3)</a:t>
            </a:r>
          </a:p>
        </p:txBody>
      </p:sp>
      <p:sp>
        <p:nvSpPr>
          <p:cNvPr id="3" name="Espace réservé du numéro de diapositive 2">
            <a:extLst>
              <a:ext uri="{FF2B5EF4-FFF2-40B4-BE49-F238E27FC236}">
                <a16:creationId xmlns:a16="http://schemas.microsoft.com/office/drawing/2014/main" id="{A9F8ABF2-9A7F-AF04-F47A-5AA24CE825AA}"/>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11</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B2968E89-8EFE-54E4-64AE-FAC6CF043EC2}"/>
              </a:ext>
            </a:extLst>
          </p:cNvPr>
          <p:cNvSpPr>
            <a:spLocks noGrp="1"/>
          </p:cNvSpPr>
          <p:nvPr>
            <p:ph idx="1"/>
          </p:nvPr>
        </p:nvSpPr>
        <p:spPr>
          <a:xfrm>
            <a:off x="107504" y="4351227"/>
            <a:ext cx="7344816" cy="2606165"/>
          </a:xfrm>
        </p:spPr>
        <p:txBody>
          <a:bodyPr>
            <a:normAutofit/>
          </a:bodyPr>
          <a:lstStyle/>
          <a:p>
            <a:pPr latinLnBrk="0">
              <a:lnSpc>
                <a:spcPct val="90000"/>
              </a:lnSpc>
              <a:buClr>
                <a:srgbClr val="00007D"/>
              </a:buClr>
              <a:defRPr/>
            </a:pPr>
            <a:endParaRPr lang="en-US" altLang="en-US" sz="2000" dirty="0">
              <a:solidFill>
                <a:schemeClr val="tx1"/>
              </a:solidFill>
            </a:endParaRPr>
          </a:p>
          <a:p>
            <a:pPr latinLnBrk="0">
              <a:lnSpc>
                <a:spcPct val="90000"/>
              </a:lnSpc>
              <a:buClr>
                <a:srgbClr val="00007D"/>
              </a:buClr>
              <a:defRPr/>
            </a:pPr>
            <a:r>
              <a:rPr lang="en-US" altLang="en-US" sz="1800" b="1" dirty="0">
                <a:solidFill>
                  <a:srgbClr val="C00000"/>
                </a:solidFill>
              </a:rPr>
              <a:t>Trojan horse </a:t>
            </a:r>
            <a:r>
              <a:rPr lang="en-US" altLang="en-US" sz="1800" dirty="0">
                <a:solidFill>
                  <a:schemeClr val="tx1"/>
                </a:solidFill>
              </a:rPr>
              <a:t>(or just Trojan) is an executable program that masquerades as performing a benign activity but also does something malicious. For example, a user may download what is advertised as a calendar program, yet when it is installed, in addition to installing the calendar it also installs malware that scans the system for credit card numbers and passwords, connects through the network to a remote system, and then transmits that information to the attacker</a:t>
            </a:r>
            <a:endParaRPr lang="fr-FR" altLang="en-US" sz="1800" dirty="0">
              <a:solidFill>
                <a:schemeClr val="tx1"/>
              </a:solidFill>
            </a:endParaRPr>
          </a:p>
        </p:txBody>
      </p:sp>
      <p:sp>
        <p:nvSpPr>
          <p:cNvPr id="5" name="AutoShape 2" descr="how password spraying works">
            <a:extLst>
              <a:ext uri="{FF2B5EF4-FFF2-40B4-BE49-F238E27FC236}">
                <a16:creationId xmlns:a16="http://schemas.microsoft.com/office/drawing/2014/main" id="{2CF31D2C-4874-537C-DE9E-9FB6415BAC1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Light"/>
              <a:ea typeface="맑은 고딕"/>
              <a:cs typeface="+mn-cs"/>
            </a:endParaRPr>
          </a:p>
        </p:txBody>
      </p:sp>
      <p:pic>
        <p:nvPicPr>
          <p:cNvPr id="9" name="Image 8">
            <a:extLst>
              <a:ext uri="{FF2B5EF4-FFF2-40B4-BE49-F238E27FC236}">
                <a16:creationId xmlns:a16="http://schemas.microsoft.com/office/drawing/2014/main" id="{23F0DCFB-9EAB-5B46-C026-AE559762C193}"/>
              </a:ext>
            </a:extLst>
          </p:cNvPr>
          <p:cNvPicPr>
            <a:picLocks noChangeAspect="1"/>
          </p:cNvPicPr>
          <p:nvPr/>
        </p:nvPicPr>
        <p:blipFill>
          <a:blip r:embed="rId2"/>
          <a:stretch>
            <a:fillRect/>
          </a:stretch>
        </p:blipFill>
        <p:spPr>
          <a:xfrm>
            <a:off x="7521042" y="4779764"/>
            <a:ext cx="1515454" cy="1747327"/>
          </a:xfrm>
          <a:prstGeom prst="rect">
            <a:avLst/>
          </a:prstGeom>
        </p:spPr>
      </p:pic>
      <p:pic>
        <p:nvPicPr>
          <p:cNvPr id="11" name="Image 10">
            <a:extLst>
              <a:ext uri="{FF2B5EF4-FFF2-40B4-BE49-F238E27FC236}">
                <a16:creationId xmlns:a16="http://schemas.microsoft.com/office/drawing/2014/main" id="{124455FC-8C31-2DE4-6A9F-AF75F1831E3B}"/>
              </a:ext>
            </a:extLst>
          </p:cNvPr>
          <p:cNvPicPr>
            <a:picLocks noChangeAspect="1"/>
          </p:cNvPicPr>
          <p:nvPr/>
        </p:nvPicPr>
        <p:blipFill>
          <a:blip r:embed="rId3"/>
          <a:stretch>
            <a:fillRect/>
          </a:stretch>
        </p:blipFill>
        <p:spPr>
          <a:xfrm>
            <a:off x="2672172" y="2917700"/>
            <a:ext cx="4104456" cy="1517614"/>
          </a:xfrm>
          <a:prstGeom prst="rect">
            <a:avLst/>
          </a:prstGeom>
        </p:spPr>
      </p:pic>
      <p:sp>
        <p:nvSpPr>
          <p:cNvPr id="12" name="Espace réservé du contenu 3">
            <a:extLst>
              <a:ext uri="{FF2B5EF4-FFF2-40B4-BE49-F238E27FC236}">
                <a16:creationId xmlns:a16="http://schemas.microsoft.com/office/drawing/2014/main" id="{2FFE6E38-829F-A998-0972-53309FD85F73}"/>
              </a:ext>
            </a:extLst>
          </p:cNvPr>
          <p:cNvSpPr txBox="1">
            <a:spLocks/>
          </p:cNvSpPr>
          <p:nvPr/>
        </p:nvSpPr>
        <p:spPr>
          <a:xfrm>
            <a:off x="370737" y="980728"/>
            <a:ext cx="8665759" cy="2577820"/>
          </a:xfrm>
          <a:prstGeom prst="rect">
            <a:avLst/>
          </a:prstGeom>
        </p:spPr>
        <p:txBody>
          <a:bodyPr vert="horz" lIns="91440" tIns="45720" rIns="91440" bIns="45720" rtlCol="0">
            <a:normAutofit/>
          </a:bodyPr>
          <a:lstStyle>
            <a:lvl1pPr marL="342900" indent="-342900" algn="just" defTabSz="914400" rtl="0" eaLnBrk="1" latinLnBrk="1" hangingPunct="1">
              <a:spcBef>
                <a:spcPct val="20000"/>
              </a:spcBef>
              <a:buClr>
                <a:srgbClr val="0000CC"/>
              </a:buClr>
              <a:buSzPct val="95000"/>
              <a:buFont typeface="Wingdings" panose="05000000000000000000" pitchFamily="2" charset="2"/>
              <a:buChar char="q"/>
              <a:defRPr lang="ko-KR" altLang="en-US" sz="2200" i="0" kern="1200" baseline="0">
                <a:solidFill>
                  <a:schemeClr val="tx1">
                    <a:lumMod val="65000"/>
                    <a:lumOff val="35000"/>
                  </a:schemeClr>
                </a:solidFill>
                <a:effectLst>
                  <a:outerShdw blurRad="38100" dist="38100" dir="2700000" algn="tl">
                    <a:srgbClr val="000000">
                      <a:alpha val="43137"/>
                    </a:srgbClr>
                  </a:outerShdw>
                </a:effectLst>
                <a:latin typeface="Trebuchet MS" panose="020B0603020202020204" pitchFamily="34" charset="0"/>
                <a:ea typeface="맑은 고딕" pitchFamily="50" charset="-127"/>
                <a:cs typeface="+mn-cs"/>
              </a:defRPr>
            </a:lvl1pPr>
            <a:lvl2pPr marL="742950" indent="-285750" algn="just" defTabSz="914400" rtl="0" eaLnBrk="1" latinLnBrk="1" hangingPunct="1">
              <a:spcBef>
                <a:spcPct val="20000"/>
              </a:spcBef>
              <a:buFont typeface="Wingdings" panose="05000000000000000000" pitchFamily="2" charset="2"/>
              <a:buChar char="q"/>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just"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just"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just"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90000"/>
              </a:lnSpc>
              <a:spcBef>
                <a:spcPct val="20000"/>
              </a:spcBef>
              <a:spcAft>
                <a:spcPts val="0"/>
              </a:spcAft>
              <a:buClr>
                <a:srgbClr val="00007D"/>
              </a:buClr>
              <a:buSzPct val="95000"/>
              <a:buFont typeface="Wingdings" panose="05000000000000000000" pitchFamily="2" charset="2"/>
              <a:buChar char="q"/>
              <a:tabLst/>
              <a:defRPr/>
            </a:pPr>
            <a:r>
              <a:rPr kumimoji="0" lang="en-US" altLang="en-US" sz="1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rebuchet MS" panose="020B0603020202020204" pitchFamily="34" charset="0"/>
                <a:ea typeface="맑은 고딕" pitchFamily="50" charset="-127"/>
                <a:cs typeface="+mn-cs"/>
              </a:rPr>
              <a:t>A worm </a:t>
            </a: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rebuchet MS" panose="020B0603020202020204" pitchFamily="34" charset="0"/>
                <a:ea typeface="맑은 고딕" pitchFamily="50" charset="-127"/>
                <a:cs typeface="+mn-cs"/>
              </a:rPr>
              <a:t>is designed to take </a:t>
            </a:r>
            <a:r>
              <a:rPr kumimoji="0" lang="en-US" altLang="en-US" sz="1800" b="1" i="0"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Trebuchet MS" panose="020B0603020202020204" pitchFamily="34" charset="0"/>
                <a:ea typeface="맑은 고딕" pitchFamily="50" charset="-127"/>
                <a:cs typeface="+mn-cs"/>
              </a:rPr>
              <a:t>advantage of vulnerability </a:t>
            </a: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rebuchet MS" panose="020B0603020202020204" pitchFamily="34" charset="0"/>
                <a:ea typeface="맑은 고딕" pitchFamily="50" charset="-127"/>
                <a:cs typeface="+mn-cs"/>
              </a:rPr>
              <a:t>in an application or an operating system on the host computer. Once the worm has exploited the vulnerability on one system, it immediately searches for another computer on the network that has the same vulnerability</a:t>
            </a:r>
          </a:p>
          <a:p>
            <a:pPr marL="342900" marR="0" lvl="0" indent="-342900" algn="just" defTabSz="914400" rtl="0" eaLnBrk="1" fontAlgn="auto" latinLnBrk="0" hangingPunct="1">
              <a:lnSpc>
                <a:spcPct val="90000"/>
              </a:lnSpc>
              <a:spcBef>
                <a:spcPct val="20000"/>
              </a:spcBef>
              <a:spcAft>
                <a:spcPts val="0"/>
              </a:spcAft>
              <a:buClr>
                <a:srgbClr val="00007D"/>
              </a:buClr>
              <a:buSzPct val="95000"/>
              <a:buFont typeface="Wingdings" panose="05000000000000000000" pitchFamily="2" charset="2"/>
              <a:buChar char="q"/>
              <a:tabLst/>
              <a:defRPr/>
            </a:pPr>
            <a:r>
              <a:rPr kumimoji="0" lang="en-US" altLang="en-US" sz="18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Trebuchet MS" panose="020B0603020202020204" pitchFamily="34" charset="0"/>
                <a:ea typeface="맑은 고딕" pitchFamily="50" charset="-127"/>
                <a:cs typeface="+mn-cs"/>
              </a:rPr>
              <a:t>Note: </a:t>
            </a: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rebuchet MS" panose="020B0603020202020204" pitchFamily="34" charset="0"/>
                <a:ea typeface="맑은 고딕" pitchFamily="50" charset="-127"/>
                <a:cs typeface="+mn-cs"/>
              </a:rPr>
              <a:t>The main difference between a virus and a worm: A virus will self-replicate on the host computer but not to other computers. A worm will self-replicate between computers (from one computer to another)</a:t>
            </a:r>
          </a:p>
          <a:p>
            <a:pPr marL="342900" marR="0" lvl="0" indent="-342900" algn="just" defTabSz="914400" rtl="0" eaLnBrk="1" fontAlgn="auto" latinLnBrk="0" hangingPunct="1">
              <a:lnSpc>
                <a:spcPct val="90000"/>
              </a:lnSpc>
              <a:spcBef>
                <a:spcPct val="20000"/>
              </a:spcBef>
              <a:spcAft>
                <a:spcPts val="0"/>
              </a:spcAft>
              <a:buClr>
                <a:srgbClr val="00007D"/>
              </a:buClr>
              <a:buSzPct val="95000"/>
              <a:buFont typeface="Wingdings" panose="05000000000000000000" pitchFamily="2" charset="2"/>
              <a:buChar char="q"/>
              <a:tabLst/>
              <a:defRPr/>
            </a:pPr>
            <a:endParaRPr kumimoji="0" lang="en-US"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rebuchet MS" panose="020B0603020202020204" pitchFamily="34" charset="0"/>
              <a:ea typeface="맑은 고딕" pitchFamily="50" charset="-127"/>
              <a:cs typeface="+mn-cs"/>
            </a:endParaRPr>
          </a:p>
        </p:txBody>
      </p:sp>
    </p:spTree>
    <p:extLst>
      <p:ext uri="{BB962C8B-B14F-4D97-AF65-F5344CB8AC3E}">
        <p14:creationId xmlns:p14="http://schemas.microsoft.com/office/powerpoint/2010/main" val="15571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0673A-0891-FA6F-2818-25718BA22EEA}"/>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Malware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 (4)</a:t>
            </a:r>
            <a:endParaRPr lang="fr-FR" sz="3600" dirty="0"/>
          </a:p>
        </p:txBody>
      </p:sp>
      <p:sp>
        <p:nvSpPr>
          <p:cNvPr id="3" name="Espace réservé du numéro de diapositive 2">
            <a:extLst>
              <a:ext uri="{FF2B5EF4-FFF2-40B4-BE49-F238E27FC236}">
                <a16:creationId xmlns:a16="http://schemas.microsoft.com/office/drawing/2014/main" id="{B5DA88F8-D1B5-38B8-D7F9-EF106A0BB6B0}"/>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D9A3CC39-B2E0-91DA-4132-6417F96B6E8B}"/>
              </a:ext>
            </a:extLst>
          </p:cNvPr>
          <p:cNvSpPr>
            <a:spLocks noGrp="1"/>
          </p:cNvSpPr>
          <p:nvPr>
            <p:ph idx="1"/>
          </p:nvPr>
        </p:nvSpPr>
        <p:spPr>
          <a:xfrm>
            <a:off x="467544" y="3801129"/>
            <a:ext cx="8402525" cy="2920346"/>
          </a:xfrm>
        </p:spPr>
        <p:txBody>
          <a:bodyPr>
            <a:normAutofit/>
          </a:bodyPr>
          <a:lstStyle/>
          <a:p>
            <a:pPr latinLnBrk="0">
              <a:lnSpc>
                <a:spcPct val="110000"/>
              </a:lnSpc>
              <a:buClr>
                <a:srgbClr val="00007D"/>
              </a:buClr>
              <a:defRPr/>
            </a:pPr>
            <a:r>
              <a:rPr lang="en-US" altLang="en-US" sz="1800" b="1" dirty="0">
                <a:solidFill>
                  <a:srgbClr val="C00000"/>
                </a:solidFill>
              </a:rPr>
              <a:t>Adware: </a:t>
            </a:r>
            <a:r>
              <a:rPr lang="en-US" altLang="en-US" sz="1800" dirty="0">
                <a:solidFill>
                  <a:schemeClr val="tx1"/>
                </a:solidFill>
              </a:rPr>
              <a:t>delivers advertising content in a manner that is unexpected and unwanted by the user. Once the adware malware becomes installed, it typically displays advertising banners, popup ads, or opens new web browser windows at random intervals</a:t>
            </a:r>
          </a:p>
          <a:p>
            <a:pPr latinLnBrk="0">
              <a:lnSpc>
                <a:spcPct val="110000"/>
              </a:lnSpc>
              <a:buClr>
                <a:srgbClr val="00007D"/>
              </a:buClr>
              <a:defRPr/>
            </a:pPr>
            <a:r>
              <a:rPr lang="en-US" altLang="en-US" sz="1800" dirty="0">
                <a:solidFill>
                  <a:schemeClr val="tx1"/>
                </a:solidFill>
              </a:rPr>
              <a:t>Adware may display objectionable content, such as gambling sites or </a:t>
            </a:r>
            <a:r>
              <a:rPr lang="fr-FR" altLang="en-US" sz="1800" dirty="0">
                <a:solidFill>
                  <a:schemeClr val="tx1"/>
                </a:solidFill>
              </a:rPr>
              <a:t>not respectable content. </a:t>
            </a:r>
          </a:p>
          <a:p>
            <a:pPr latinLnBrk="0">
              <a:lnSpc>
                <a:spcPct val="110000"/>
              </a:lnSpc>
              <a:buClr>
                <a:srgbClr val="00007D"/>
              </a:buClr>
              <a:defRPr/>
            </a:pPr>
            <a:r>
              <a:rPr lang="en-US" altLang="en-US" sz="1800" dirty="0">
                <a:solidFill>
                  <a:schemeClr val="tx1"/>
                </a:solidFill>
              </a:rPr>
              <a:t>Frequent popup ads can interfere with a user’s productivity. Popup ads can slow a computer or even cause crashes and the loss of data. Unwanted advertisements can be a nuisance</a:t>
            </a:r>
            <a:endParaRPr lang="fr-FR" altLang="en-US" sz="1800" dirty="0">
              <a:solidFill>
                <a:schemeClr val="tx1"/>
              </a:solidFill>
            </a:endParaRPr>
          </a:p>
        </p:txBody>
      </p:sp>
      <p:pic>
        <p:nvPicPr>
          <p:cNvPr id="6" name="Image 5">
            <a:extLst>
              <a:ext uri="{FF2B5EF4-FFF2-40B4-BE49-F238E27FC236}">
                <a16:creationId xmlns:a16="http://schemas.microsoft.com/office/drawing/2014/main" id="{D5A3609C-41EE-A6A8-8880-B7ADEAE41597}"/>
              </a:ext>
            </a:extLst>
          </p:cNvPr>
          <p:cNvPicPr>
            <a:picLocks noChangeAspect="1"/>
          </p:cNvPicPr>
          <p:nvPr/>
        </p:nvPicPr>
        <p:blipFill>
          <a:blip r:embed="rId2"/>
          <a:stretch>
            <a:fillRect/>
          </a:stretch>
        </p:blipFill>
        <p:spPr>
          <a:xfrm>
            <a:off x="0" y="980728"/>
            <a:ext cx="9144000" cy="2753212"/>
          </a:xfrm>
          <a:prstGeom prst="rect">
            <a:avLst/>
          </a:prstGeom>
        </p:spPr>
      </p:pic>
    </p:spTree>
    <p:extLst>
      <p:ext uri="{BB962C8B-B14F-4D97-AF65-F5344CB8AC3E}">
        <p14:creationId xmlns:p14="http://schemas.microsoft.com/office/powerpoint/2010/main" val="1876191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0673A-0891-FA6F-2818-25718BA22EEA}"/>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Malware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 (5)</a:t>
            </a:r>
            <a:endParaRPr lang="fr-FR" sz="3600" dirty="0"/>
          </a:p>
        </p:txBody>
      </p:sp>
      <p:sp>
        <p:nvSpPr>
          <p:cNvPr id="3" name="Espace réservé du numéro de diapositive 2">
            <a:extLst>
              <a:ext uri="{FF2B5EF4-FFF2-40B4-BE49-F238E27FC236}">
                <a16:creationId xmlns:a16="http://schemas.microsoft.com/office/drawing/2014/main" id="{B5DA88F8-D1B5-38B8-D7F9-EF106A0BB6B0}"/>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D9A3CC39-B2E0-91DA-4132-6417F96B6E8B}"/>
              </a:ext>
            </a:extLst>
          </p:cNvPr>
          <p:cNvSpPr>
            <a:spLocks noGrp="1"/>
          </p:cNvSpPr>
          <p:nvPr>
            <p:ph idx="1"/>
          </p:nvPr>
        </p:nvSpPr>
        <p:spPr>
          <a:xfrm>
            <a:off x="467544" y="1124744"/>
            <a:ext cx="8402525" cy="5596731"/>
          </a:xfrm>
        </p:spPr>
        <p:txBody>
          <a:bodyPr>
            <a:normAutofit/>
          </a:bodyPr>
          <a:lstStyle/>
          <a:p>
            <a:pPr latinLnBrk="0">
              <a:lnSpc>
                <a:spcPct val="110000"/>
              </a:lnSpc>
              <a:buClr>
                <a:srgbClr val="00007D"/>
              </a:buClr>
              <a:defRPr/>
            </a:pPr>
            <a:r>
              <a:rPr lang="en-US" altLang="en-US" sz="2000" b="1" dirty="0">
                <a:solidFill>
                  <a:srgbClr val="C00000"/>
                </a:solidFill>
              </a:rPr>
              <a:t>Spyware</a:t>
            </a:r>
            <a:r>
              <a:rPr lang="en-US" altLang="en-US" sz="2000" dirty="0">
                <a:solidFill>
                  <a:schemeClr val="tx1"/>
                </a:solidFill>
              </a:rPr>
              <a:t> is a general term used to describe software that secretly spies on users by</a:t>
            </a:r>
            <a:r>
              <a:rPr lang="ar-TN" altLang="en-US" sz="2000" dirty="0">
                <a:solidFill>
                  <a:schemeClr val="tx1"/>
                </a:solidFill>
              </a:rPr>
              <a:t> </a:t>
            </a:r>
            <a:r>
              <a:rPr lang="en-US" altLang="en-US" sz="2000" dirty="0">
                <a:solidFill>
                  <a:schemeClr val="tx1"/>
                </a:solidFill>
              </a:rPr>
              <a:t>collecting information without their consent</a:t>
            </a:r>
          </a:p>
          <a:p>
            <a:pPr lvl="1" latinLnBrk="0">
              <a:lnSpc>
                <a:spcPct val="110000"/>
              </a:lnSpc>
              <a:buClr>
                <a:srgbClr val="00007D"/>
              </a:buClr>
              <a:defRPr/>
            </a:pPr>
            <a:r>
              <a:rPr lang="en-US" altLang="en-US" sz="2000" i="0" dirty="0">
                <a:solidFill>
                  <a:schemeClr val="tx1"/>
                </a:solidFill>
                <a:effectLst>
                  <a:outerShdw blurRad="38100" dist="38100" dir="2700000" algn="tl">
                    <a:srgbClr val="000000">
                      <a:alpha val="43137"/>
                    </a:srgbClr>
                  </a:outerShdw>
                </a:effectLst>
                <a:latin typeface="Trebuchet MS" panose="020B0603020202020204" pitchFamily="34" charset="0"/>
              </a:rPr>
              <a:t>The Anti-Spyware Coalition defines spyware as</a:t>
            </a:r>
            <a:r>
              <a:rPr lang="ar-TN" altLang="en-US" sz="2000" i="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altLang="en-US" sz="2000" i="0" dirty="0">
                <a:solidFill>
                  <a:schemeClr val="tx1"/>
                </a:solidFill>
                <a:effectLst>
                  <a:outerShdw blurRad="38100" dist="38100" dir="2700000" algn="tl">
                    <a:srgbClr val="000000">
                      <a:alpha val="43137"/>
                    </a:srgbClr>
                  </a:outerShdw>
                </a:effectLst>
                <a:latin typeface="Trebuchet MS" panose="020B0603020202020204" pitchFamily="34" charset="0"/>
              </a:rPr>
              <a:t>tracking software that is deployed without adequate notice, consent, or control by the user</a:t>
            </a:r>
          </a:p>
          <a:p>
            <a:pPr lvl="1" latinLnBrk="0">
              <a:lnSpc>
                <a:spcPct val="110000"/>
              </a:lnSpc>
              <a:buClr>
                <a:srgbClr val="00007D"/>
              </a:buClr>
              <a:defRPr/>
            </a:pPr>
            <a:r>
              <a:rPr lang="ar-TN" altLang="en-US" sz="2000" i="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altLang="en-US" sz="2000" i="0" dirty="0">
                <a:solidFill>
                  <a:schemeClr val="tx1"/>
                </a:solidFill>
                <a:effectLst>
                  <a:outerShdw blurRad="38100" dist="38100" dir="2700000" algn="tl">
                    <a:srgbClr val="000000">
                      <a:alpha val="43137"/>
                    </a:srgbClr>
                  </a:outerShdw>
                </a:effectLst>
                <a:latin typeface="Trebuchet MS" panose="020B0603020202020204" pitchFamily="34" charset="0"/>
              </a:rPr>
              <a:t>This software uses the computer’s resources, including programs already installed on the</a:t>
            </a:r>
            <a:r>
              <a:rPr lang="ar-TN" altLang="en-US" sz="2000" i="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altLang="en-US" sz="2000" i="0" dirty="0">
                <a:solidFill>
                  <a:schemeClr val="tx1"/>
                </a:solidFill>
                <a:effectLst>
                  <a:outerShdw blurRad="38100" dist="38100" dir="2700000" algn="tl">
                    <a:srgbClr val="000000">
                      <a:alpha val="43137"/>
                    </a:srgbClr>
                  </a:outerShdw>
                </a:effectLst>
                <a:latin typeface="Trebuchet MS" panose="020B0603020202020204" pitchFamily="34" charset="0"/>
              </a:rPr>
              <a:t>computer, for the purpose of collecting and distributing personal or sensitive information.</a:t>
            </a:r>
          </a:p>
        </p:txBody>
      </p:sp>
      <p:pic>
        <p:nvPicPr>
          <p:cNvPr id="6" name="Image 5">
            <a:extLst>
              <a:ext uri="{FF2B5EF4-FFF2-40B4-BE49-F238E27FC236}">
                <a16:creationId xmlns:a16="http://schemas.microsoft.com/office/drawing/2014/main" id="{B5145304-728A-1C11-CB43-226EEC632265}"/>
              </a:ext>
            </a:extLst>
          </p:cNvPr>
          <p:cNvPicPr>
            <a:picLocks noChangeAspect="1"/>
          </p:cNvPicPr>
          <p:nvPr/>
        </p:nvPicPr>
        <p:blipFill>
          <a:blip r:embed="rId2"/>
          <a:stretch>
            <a:fillRect/>
          </a:stretch>
        </p:blipFill>
        <p:spPr>
          <a:xfrm>
            <a:off x="5508104" y="0"/>
            <a:ext cx="3567113" cy="1052735"/>
          </a:xfrm>
          <a:prstGeom prst="rect">
            <a:avLst/>
          </a:prstGeom>
        </p:spPr>
      </p:pic>
      <p:pic>
        <p:nvPicPr>
          <p:cNvPr id="9" name="Image 8">
            <a:extLst>
              <a:ext uri="{FF2B5EF4-FFF2-40B4-BE49-F238E27FC236}">
                <a16:creationId xmlns:a16="http://schemas.microsoft.com/office/drawing/2014/main" id="{2A2B31EF-2CA0-DB26-0936-9C7EF63A6FDE}"/>
              </a:ext>
            </a:extLst>
          </p:cNvPr>
          <p:cNvPicPr>
            <a:picLocks noChangeAspect="1"/>
          </p:cNvPicPr>
          <p:nvPr/>
        </p:nvPicPr>
        <p:blipFill>
          <a:blip r:embed="rId3"/>
          <a:stretch>
            <a:fillRect/>
          </a:stretch>
        </p:blipFill>
        <p:spPr>
          <a:xfrm>
            <a:off x="1574145" y="4077071"/>
            <a:ext cx="5686425" cy="2838095"/>
          </a:xfrm>
          <a:prstGeom prst="rect">
            <a:avLst/>
          </a:prstGeom>
        </p:spPr>
      </p:pic>
    </p:spTree>
    <p:extLst>
      <p:ext uri="{BB962C8B-B14F-4D97-AF65-F5344CB8AC3E}">
        <p14:creationId xmlns:p14="http://schemas.microsoft.com/office/powerpoint/2010/main" val="1310629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0673A-0891-FA6F-2818-25718BA22EEA}"/>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Malware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 (6)</a:t>
            </a:r>
            <a:endParaRPr lang="fr-FR" sz="3600" dirty="0"/>
          </a:p>
        </p:txBody>
      </p:sp>
      <p:sp>
        <p:nvSpPr>
          <p:cNvPr id="3" name="Espace réservé du numéro de diapositive 2">
            <a:extLst>
              <a:ext uri="{FF2B5EF4-FFF2-40B4-BE49-F238E27FC236}">
                <a16:creationId xmlns:a16="http://schemas.microsoft.com/office/drawing/2014/main" id="{B5DA88F8-D1B5-38B8-D7F9-EF106A0BB6B0}"/>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14</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D9A3CC39-B2E0-91DA-4132-6417F96B6E8B}"/>
              </a:ext>
            </a:extLst>
          </p:cNvPr>
          <p:cNvSpPr>
            <a:spLocks noGrp="1"/>
          </p:cNvSpPr>
          <p:nvPr>
            <p:ph idx="1"/>
          </p:nvPr>
        </p:nvSpPr>
        <p:spPr>
          <a:xfrm>
            <a:off x="467544" y="1398116"/>
            <a:ext cx="8402525" cy="1584176"/>
          </a:xfrm>
        </p:spPr>
        <p:txBody>
          <a:bodyPr>
            <a:normAutofit/>
          </a:bodyPr>
          <a:lstStyle/>
          <a:p>
            <a:pPr latinLnBrk="0">
              <a:lnSpc>
                <a:spcPct val="110000"/>
              </a:lnSpc>
              <a:buClr>
                <a:srgbClr val="00007D"/>
              </a:buClr>
              <a:defRPr/>
            </a:pPr>
            <a:r>
              <a:rPr lang="en-US" altLang="en-US" sz="1800" b="1" dirty="0">
                <a:solidFill>
                  <a:srgbClr val="C00000"/>
                </a:solidFill>
              </a:rPr>
              <a:t>Ransomware </a:t>
            </a:r>
            <a:r>
              <a:rPr lang="en-US" altLang="en-US" sz="1800" dirty="0">
                <a:solidFill>
                  <a:schemeClr val="tx1"/>
                </a:solidFill>
              </a:rPr>
              <a:t>One of the newest and fastest-growing types of malware is ransomware. Ransomware prevents a user’s device from properly operating until a fee is paid. One type of ransomware locks up a user’s computer and then displays a message that purports to come from a law enforcement agency</a:t>
            </a:r>
          </a:p>
        </p:txBody>
      </p:sp>
      <p:pic>
        <p:nvPicPr>
          <p:cNvPr id="6" name="Image 5">
            <a:extLst>
              <a:ext uri="{FF2B5EF4-FFF2-40B4-BE49-F238E27FC236}">
                <a16:creationId xmlns:a16="http://schemas.microsoft.com/office/drawing/2014/main" id="{AA8EBA8F-9ACD-5860-FA29-75B09063EB2A}"/>
              </a:ext>
            </a:extLst>
          </p:cNvPr>
          <p:cNvPicPr>
            <a:picLocks noChangeAspect="1"/>
          </p:cNvPicPr>
          <p:nvPr/>
        </p:nvPicPr>
        <p:blipFill>
          <a:blip r:embed="rId2"/>
          <a:stretch>
            <a:fillRect/>
          </a:stretch>
        </p:blipFill>
        <p:spPr>
          <a:xfrm>
            <a:off x="2555776" y="2795587"/>
            <a:ext cx="5210175" cy="1266825"/>
          </a:xfrm>
          <a:prstGeom prst="rect">
            <a:avLst/>
          </a:prstGeom>
        </p:spPr>
      </p:pic>
    </p:spTree>
    <p:extLst>
      <p:ext uri="{BB962C8B-B14F-4D97-AF65-F5344CB8AC3E}">
        <p14:creationId xmlns:p14="http://schemas.microsoft.com/office/powerpoint/2010/main" val="102083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27B9AA-9DB9-9047-1556-07621DFFA203}"/>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Password</a:t>
            </a:r>
            <a:r>
              <a:rPr lang="ko-KR" altLang="fr-FR" sz="3600" dirty="0">
                <a:solidFill>
                  <a:srgbClr val="0000CC"/>
                </a:solidFill>
                <a:effectLst>
                  <a:outerShdw blurRad="38100" dist="38100" dir="2700000" algn="tl">
                    <a:srgbClr val="000000">
                      <a:alpha val="43137"/>
                    </a:srgbClr>
                  </a:outerShdw>
                </a:effectLst>
                <a:latin typeface="Trebuchet MS" panose="020B0603020202020204" pitchFamily="34" charset="0"/>
              </a:rPr>
              <a:t> </a:t>
            </a:r>
            <a:r>
              <a:rPr lang="fr-FR" altLang="ko-KR"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ko-KR" sz="3600" dirty="0">
                <a:solidFill>
                  <a:srgbClr val="0000CC"/>
                </a:solidFill>
                <a:effectLst>
                  <a:outerShdw blurRad="38100" dist="38100" dir="2700000" algn="tl">
                    <a:srgbClr val="000000">
                      <a:alpha val="43137"/>
                    </a:srgbClr>
                  </a:outerShdw>
                </a:effectLst>
                <a:latin typeface="Trebuchet MS" panose="020B0603020202020204" pitchFamily="34" charset="0"/>
              </a:rPr>
              <a:t> (1)</a:t>
            </a:r>
            <a:endPar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endParaRPr>
          </a:p>
        </p:txBody>
      </p:sp>
      <p:sp>
        <p:nvSpPr>
          <p:cNvPr id="3" name="Espace réservé du numéro de diapositive 2">
            <a:extLst>
              <a:ext uri="{FF2B5EF4-FFF2-40B4-BE49-F238E27FC236}">
                <a16:creationId xmlns:a16="http://schemas.microsoft.com/office/drawing/2014/main" id="{E580F3B8-9274-4458-79AE-9685556465FB}"/>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EF0FBDB1-7B54-0045-C66A-2C4DFF14323C}"/>
              </a:ext>
            </a:extLst>
          </p:cNvPr>
          <p:cNvSpPr>
            <a:spLocks noGrp="1"/>
          </p:cNvSpPr>
          <p:nvPr>
            <p:ph idx="1"/>
          </p:nvPr>
        </p:nvSpPr>
        <p:spPr>
          <a:xfrm>
            <a:off x="467544" y="1167709"/>
            <a:ext cx="8402525" cy="4881686"/>
          </a:xfrm>
        </p:spPr>
        <p:txBody>
          <a:bodyPr>
            <a:normAutofit/>
          </a:bodyPr>
          <a:lstStyle/>
          <a:p>
            <a:pPr latinLnBrk="0">
              <a:lnSpc>
                <a:spcPct val="90000"/>
              </a:lnSpc>
              <a:buClr>
                <a:srgbClr val="00007D"/>
              </a:buClr>
              <a:defRPr/>
            </a:pPr>
            <a:r>
              <a:rPr lang="en-US" altLang="en-US" dirty="0">
                <a:solidFill>
                  <a:schemeClr val="tx1"/>
                </a:solidFill>
              </a:rPr>
              <a:t>Password based attacks are among the most common types of cyberattacks</a:t>
            </a:r>
            <a:endParaRPr lang="ar-TN" altLang="en-US" dirty="0">
              <a:solidFill>
                <a:schemeClr val="tx1"/>
              </a:solidFill>
            </a:endParaRPr>
          </a:p>
          <a:p>
            <a:pPr latinLnBrk="0">
              <a:lnSpc>
                <a:spcPct val="90000"/>
              </a:lnSpc>
              <a:buClr>
                <a:srgbClr val="00007D"/>
              </a:buClr>
              <a:defRPr/>
            </a:pPr>
            <a:r>
              <a:rPr lang="en-US" altLang="en-US" b="1" dirty="0">
                <a:solidFill>
                  <a:srgbClr val="C00000"/>
                </a:solidFill>
              </a:rPr>
              <a:t>An attacker </a:t>
            </a:r>
            <a:r>
              <a:rPr lang="en-US" altLang="en-US" dirty="0">
                <a:solidFill>
                  <a:schemeClr val="tx1"/>
                </a:solidFill>
              </a:rPr>
              <a:t>uses one of several methods to try to steal or crack passwords to access your personal or organization’s data.</a:t>
            </a:r>
            <a:endParaRPr lang="fr-FR" altLang="en-US" dirty="0">
              <a:solidFill>
                <a:schemeClr val="tx1"/>
              </a:solidFill>
            </a:endParaRPr>
          </a:p>
        </p:txBody>
      </p:sp>
      <p:pic>
        <p:nvPicPr>
          <p:cNvPr id="7" name="Image 6">
            <a:extLst>
              <a:ext uri="{FF2B5EF4-FFF2-40B4-BE49-F238E27FC236}">
                <a16:creationId xmlns:a16="http://schemas.microsoft.com/office/drawing/2014/main" id="{6039FA22-ED0F-F4AC-4CBC-1655F7E14723}"/>
              </a:ext>
            </a:extLst>
          </p:cNvPr>
          <p:cNvPicPr>
            <a:picLocks noChangeAspect="1"/>
          </p:cNvPicPr>
          <p:nvPr/>
        </p:nvPicPr>
        <p:blipFill>
          <a:blip r:embed="rId2"/>
          <a:stretch>
            <a:fillRect/>
          </a:stretch>
        </p:blipFill>
        <p:spPr>
          <a:xfrm>
            <a:off x="2490818" y="2843744"/>
            <a:ext cx="4355976" cy="3395651"/>
          </a:xfrm>
          <a:prstGeom prst="rect">
            <a:avLst/>
          </a:prstGeom>
        </p:spPr>
      </p:pic>
    </p:spTree>
    <p:extLst>
      <p:ext uri="{BB962C8B-B14F-4D97-AF65-F5344CB8AC3E}">
        <p14:creationId xmlns:p14="http://schemas.microsoft.com/office/powerpoint/2010/main" val="2317013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370C9-2BC1-13C6-138F-DEC948A3E18F}"/>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Password</a:t>
            </a:r>
            <a:r>
              <a:rPr lang="ko-KR" altLang="fr-FR" sz="3600" dirty="0">
                <a:solidFill>
                  <a:srgbClr val="0000CC"/>
                </a:solidFill>
                <a:effectLst>
                  <a:outerShdw blurRad="38100" dist="38100" dir="2700000" algn="tl">
                    <a:srgbClr val="000000">
                      <a:alpha val="43137"/>
                    </a:srgbClr>
                  </a:outerShdw>
                </a:effectLst>
                <a:latin typeface="Trebuchet MS" panose="020B0603020202020204" pitchFamily="34" charset="0"/>
              </a:rPr>
              <a:t> </a:t>
            </a:r>
            <a:r>
              <a:rPr lang="fr-FR" altLang="ko-KR"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ko-KR" sz="3600" dirty="0">
                <a:solidFill>
                  <a:srgbClr val="0000CC"/>
                </a:solidFill>
                <a:effectLst>
                  <a:outerShdw blurRad="38100" dist="38100" dir="2700000" algn="tl">
                    <a:srgbClr val="000000">
                      <a:alpha val="43137"/>
                    </a:srgbClr>
                  </a:outerShdw>
                </a:effectLst>
                <a:latin typeface="Trebuchet MS" panose="020B0603020202020204" pitchFamily="34" charset="0"/>
              </a:rPr>
              <a:t> (2)</a:t>
            </a:r>
            <a:endPar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endParaRPr>
          </a:p>
        </p:txBody>
      </p:sp>
      <p:sp>
        <p:nvSpPr>
          <p:cNvPr id="3" name="Espace réservé du numéro de diapositive 2">
            <a:extLst>
              <a:ext uri="{FF2B5EF4-FFF2-40B4-BE49-F238E27FC236}">
                <a16:creationId xmlns:a16="http://schemas.microsoft.com/office/drawing/2014/main" id="{A9F8ABF2-9A7F-AF04-F47A-5AA24CE825AA}"/>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16</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B2968E89-8EFE-54E4-64AE-FAC6CF043EC2}"/>
              </a:ext>
            </a:extLst>
          </p:cNvPr>
          <p:cNvSpPr>
            <a:spLocks noGrp="1"/>
          </p:cNvSpPr>
          <p:nvPr>
            <p:ph idx="1"/>
          </p:nvPr>
        </p:nvSpPr>
        <p:spPr>
          <a:xfrm>
            <a:off x="370737" y="1196752"/>
            <a:ext cx="8402525" cy="5400600"/>
          </a:xfrm>
        </p:spPr>
        <p:txBody>
          <a:bodyPr>
            <a:normAutofit/>
          </a:bodyPr>
          <a:lstStyle/>
          <a:p>
            <a:pPr latinLnBrk="0">
              <a:lnSpc>
                <a:spcPct val="90000"/>
              </a:lnSpc>
              <a:buClr>
                <a:srgbClr val="00007D"/>
              </a:buClr>
              <a:defRPr/>
            </a:pPr>
            <a:r>
              <a:rPr lang="en-US" altLang="en-US" sz="2000" b="1" dirty="0">
                <a:solidFill>
                  <a:srgbClr val="C00000"/>
                </a:solidFill>
              </a:rPr>
              <a:t>Phishing attacks: </a:t>
            </a:r>
            <a:r>
              <a:rPr lang="en-US" altLang="en-US" sz="2000" dirty="0">
                <a:solidFill>
                  <a:schemeClr val="tx1"/>
                </a:solidFill>
              </a:rPr>
              <a:t>are among the most common types of password attacks. Hackers typically send an email pretending to be someone else to get users to download malicious attachments or click on malicious links that take them to fake login pages</a:t>
            </a:r>
            <a:endParaRPr lang="ar-TN" altLang="en-US" sz="2000" dirty="0">
              <a:solidFill>
                <a:schemeClr val="tx1"/>
              </a:solidFill>
            </a:endParaRPr>
          </a:p>
          <a:p>
            <a:pPr latinLnBrk="0">
              <a:lnSpc>
                <a:spcPct val="90000"/>
              </a:lnSpc>
              <a:buClr>
                <a:srgbClr val="00007D"/>
              </a:buClr>
              <a:defRPr/>
            </a:pPr>
            <a:r>
              <a:rPr lang="en-US" altLang="en-US" sz="2000" dirty="0">
                <a:solidFill>
                  <a:schemeClr val="tx1"/>
                </a:solidFill>
              </a:rPr>
              <a:t>Cybercriminals can also use this login spoofing to get victims to unintentionally give up their access credentials</a:t>
            </a:r>
            <a:endParaRPr lang="ar-TN" altLang="en-US" sz="2000" dirty="0">
              <a:solidFill>
                <a:schemeClr val="tx1"/>
              </a:solidFill>
            </a:endParaRPr>
          </a:p>
          <a:p>
            <a:pPr latinLnBrk="0">
              <a:lnSpc>
                <a:spcPct val="90000"/>
              </a:lnSpc>
              <a:buClr>
                <a:srgbClr val="00007D"/>
              </a:buClr>
              <a:defRPr/>
            </a:pPr>
            <a:endParaRPr lang="ar-TN" altLang="en-US" sz="2000" dirty="0">
              <a:solidFill>
                <a:schemeClr val="tx1"/>
              </a:solidFill>
            </a:endParaRPr>
          </a:p>
          <a:p>
            <a:pPr latinLnBrk="0">
              <a:lnSpc>
                <a:spcPct val="90000"/>
              </a:lnSpc>
              <a:buClr>
                <a:srgbClr val="00007D"/>
              </a:buClr>
              <a:defRPr/>
            </a:pPr>
            <a:r>
              <a:rPr lang="fr-FR" altLang="en-US" sz="2000" b="1" dirty="0">
                <a:solidFill>
                  <a:srgbClr val="C00000"/>
                </a:solidFill>
              </a:rPr>
              <a:t>Brute Force Attack: </a:t>
            </a:r>
            <a:r>
              <a:rPr lang="en-US" altLang="en-US" sz="2000" dirty="0">
                <a:solidFill>
                  <a:schemeClr val="tx1"/>
                </a:solidFill>
              </a:rPr>
              <a:t>Brute force attacks are one of the easiest and most commonly seen login attack methods. Attackers use this trial-and-error tactic to guess login credentials, encryption keys or to find hidden web pages. Put simply, hackers try all the possible combinations in the hope of finding the correct solution. Depending on the complexity and length of the password, it can take from a few seconds to years to crack the password</a:t>
            </a:r>
          </a:p>
          <a:p>
            <a:pPr latinLnBrk="0">
              <a:lnSpc>
                <a:spcPct val="90000"/>
              </a:lnSpc>
              <a:buClr>
                <a:srgbClr val="00007D"/>
              </a:buClr>
              <a:defRPr/>
            </a:pPr>
            <a:endParaRPr lang="en-US" altLang="en-US" sz="2000" b="1" dirty="0">
              <a:solidFill>
                <a:srgbClr val="C00000"/>
              </a:solidFill>
            </a:endParaRPr>
          </a:p>
          <a:p>
            <a:pPr latinLnBrk="0">
              <a:lnSpc>
                <a:spcPct val="90000"/>
              </a:lnSpc>
              <a:buClr>
                <a:srgbClr val="00007D"/>
              </a:buClr>
              <a:defRPr/>
            </a:pPr>
            <a:endParaRPr lang="fr-FR" altLang="en-US" sz="2000" dirty="0">
              <a:solidFill>
                <a:schemeClr val="tx1"/>
              </a:solidFill>
            </a:endParaRPr>
          </a:p>
        </p:txBody>
      </p:sp>
    </p:spTree>
    <p:extLst>
      <p:ext uri="{BB962C8B-B14F-4D97-AF65-F5344CB8AC3E}">
        <p14:creationId xmlns:p14="http://schemas.microsoft.com/office/powerpoint/2010/main" val="3524283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370C9-2BC1-13C6-138F-DEC948A3E18F}"/>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Password</a:t>
            </a:r>
            <a:r>
              <a:rPr lang="ko-KR" altLang="fr-FR" sz="3600" dirty="0">
                <a:solidFill>
                  <a:srgbClr val="0000CC"/>
                </a:solidFill>
                <a:effectLst>
                  <a:outerShdw blurRad="38100" dist="38100" dir="2700000" algn="tl">
                    <a:srgbClr val="000000">
                      <a:alpha val="43137"/>
                    </a:srgbClr>
                  </a:outerShdw>
                </a:effectLst>
                <a:latin typeface="Trebuchet MS" panose="020B0603020202020204" pitchFamily="34" charset="0"/>
              </a:rPr>
              <a:t> </a:t>
            </a:r>
            <a:r>
              <a:rPr lang="fr-FR" altLang="ko-KR"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ko-KR" sz="3600" dirty="0">
                <a:solidFill>
                  <a:srgbClr val="0000CC"/>
                </a:solidFill>
                <a:effectLst>
                  <a:outerShdw blurRad="38100" dist="38100" dir="2700000" algn="tl">
                    <a:srgbClr val="000000">
                      <a:alpha val="43137"/>
                    </a:srgbClr>
                  </a:outerShdw>
                </a:effectLst>
                <a:latin typeface="Trebuchet MS" panose="020B0603020202020204" pitchFamily="34" charset="0"/>
              </a:rPr>
              <a:t> (3)</a:t>
            </a:r>
            <a:endPar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endParaRPr>
          </a:p>
        </p:txBody>
      </p:sp>
      <p:sp>
        <p:nvSpPr>
          <p:cNvPr id="3" name="Espace réservé du numéro de diapositive 2">
            <a:extLst>
              <a:ext uri="{FF2B5EF4-FFF2-40B4-BE49-F238E27FC236}">
                <a16:creationId xmlns:a16="http://schemas.microsoft.com/office/drawing/2014/main" id="{A9F8ABF2-9A7F-AF04-F47A-5AA24CE825AA}"/>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B2968E89-8EFE-54E4-64AE-FAC6CF043EC2}"/>
              </a:ext>
            </a:extLst>
          </p:cNvPr>
          <p:cNvSpPr>
            <a:spLocks noGrp="1"/>
          </p:cNvSpPr>
          <p:nvPr>
            <p:ph idx="1"/>
          </p:nvPr>
        </p:nvSpPr>
        <p:spPr>
          <a:xfrm>
            <a:off x="370737" y="1196752"/>
            <a:ext cx="8402525" cy="5400600"/>
          </a:xfrm>
        </p:spPr>
        <p:txBody>
          <a:bodyPr>
            <a:normAutofit/>
          </a:bodyPr>
          <a:lstStyle/>
          <a:p>
            <a:pPr latinLnBrk="0">
              <a:lnSpc>
                <a:spcPct val="90000"/>
              </a:lnSpc>
              <a:buClr>
                <a:srgbClr val="00007D"/>
              </a:buClr>
              <a:defRPr/>
            </a:pPr>
            <a:r>
              <a:rPr lang="fr-FR" altLang="en-US" sz="2000" b="1" dirty="0">
                <a:solidFill>
                  <a:srgbClr val="C00000"/>
                </a:solidFill>
              </a:rPr>
              <a:t>Password </a:t>
            </a:r>
            <a:r>
              <a:rPr lang="fr-FR" altLang="en-US" sz="2000" b="1" dirty="0" err="1">
                <a:solidFill>
                  <a:srgbClr val="C00000"/>
                </a:solidFill>
              </a:rPr>
              <a:t>Spraying</a:t>
            </a:r>
            <a:r>
              <a:rPr lang="fr-FR" altLang="en-US" sz="2000" b="1" dirty="0">
                <a:solidFill>
                  <a:srgbClr val="C00000"/>
                </a:solidFill>
              </a:rPr>
              <a:t> </a:t>
            </a:r>
            <a:r>
              <a:rPr lang="fr-FR" altLang="en-US" sz="2000" b="1" dirty="0" err="1">
                <a:solidFill>
                  <a:srgbClr val="C00000"/>
                </a:solidFill>
              </a:rPr>
              <a:t>Attacks</a:t>
            </a:r>
            <a:r>
              <a:rPr lang="fr-FR" altLang="en-US" sz="2000" b="1" dirty="0">
                <a:solidFill>
                  <a:srgbClr val="C00000"/>
                </a:solidFill>
              </a:rPr>
              <a:t>: </a:t>
            </a:r>
            <a:r>
              <a:rPr lang="en-US" altLang="en-US" sz="2000" dirty="0">
                <a:solidFill>
                  <a:schemeClr val="tx1"/>
                </a:solidFill>
              </a:rPr>
              <a:t>the attacker uses a single commonly used password, like 12345 or Password123, to attempt to gain access to all the accounts on their list. They try it against a list of usernames to see if any match. After trying the password with all the usernames, they move on to the second password, then the third, and so on, repeating the process as they go.</a:t>
            </a:r>
            <a:endParaRPr lang="fr-FR" altLang="en-US" sz="2000" dirty="0">
              <a:solidFill>
                <a:schemeClr val="tx1"/>
              </a:solidFill>
            </a:endParaRPr>
          </a:p>
          <a:p>
            <a:pPr latinLnBrk="0">
              <a:lnSpc>
                <a:spcPct val="90000"/>
              </a:lnSpc>
              <a:buClr>
                <a:srgbClr val="00007D"/>
              </a:buClr>
              <a:defRPr/>
            </a:pPr>
            <a:endParaRPr lang="fr-FR" altLang="en-US" sz="2000" dirty="0">
              <a:solidFill>
                <a:schemeClr val="tx1"/>
              </a:solidFill>
            </a:endParaRPr>
          </a:p>
        </p:txBody>
      </p:sp>
      <p:sp>
        <p:nvSpPr>
          <p:cNvPr id="5" name="AutoShape 2" descr="how password spraying works">
            <a:extLst>
              <a:ext uri="{FF2B5EF4-FFF2-40B4-BE49-F238E27FC236}">
                <a16:creationId xmlns:a16="http://schemas.microsoft.com/office/drawing/2014/main" id="{2CF31D2C-4874-537C-DE9E-9FB6415BAC1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Light"/>
              <a:ea typeface="맑은 고딕"/>
              <a:cs typeface="+mn-cs"/>
            </a:endParaRPr>
          </a:p>
        </p:txBody>
      </p:sp>
      <p:pic>
        <p:nvPicPr>
          <p:cNvPr id="6" name="Image 5">
            <a:extLst>
              <a:ext uri="{FF2B5EF4-FFF2-40B4-BE49-F238E27FC236}">
                <a16:creationId xmlns:a16="http://schemas.microsoft.com/office/drawing/2014/main" id="{F7AC176D-959A-F9D9-729C-9D8FF56F72CF}"/>
              </a:ext>
            </a:extLst>
          </p:cNvPr>
          <p:cNvPicPr>
            <a:picLocks noChangeAspect="1"/>
          </p:cNvPicPr>
          <p:nvPr/>
        </p:nvPicPr>
        <p:blipFill>
          <a:blip r:embed="rId2"/>
          <a:stretch>
            <a:fillRect/>
          </a:stretch>
        </p:blipFill>
        <p:spPr>
          <a:xfrm>
            <a:off x="532581" y="2924945"/>
            <a:ext cx="8143875" cy="3933056"/>
          </a:xfrm>
          <a:prstGeom prst="rect">
            <a:avLst/>
          </a:prstGeom>
        </p:spPr>
      </p:pic>
    </p:spTree>
    <p:extLst>
      <p:ext uri="{BB962C8B-B14F-4D97-AF65-F5344CB8AC3E}">
        <p14:creationId xmlns:p14="http://schemas.microsoft.com/office/powerpoint/2010/main" val="230888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370C9-2BC1-13C6-138F-DEC948A3E18F}"/>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Password</a:t>
            </a:r>
            <a:r>
              <a:rPr lang="ko-KR" altLang="fr-FR" sz="3600" dirty="0">
                <a:solidFill>
                  <a:srgbClr val="0000CC"/>
                </a:solidFill>
                <a:effectLst>
                  <a:outerShdw blurRad="38100" dist="38100" dir="2700000" algn="tl">
                    <a:srgbClr val="000000">
                      <a:alpha val="43137"/>
                    </a:srgbClr>
                  </a:outerShdw>
                </a:effectLst>
                <a:latin typeface="Trebuchet MS" panose="020B0603020202020204" pitchFamily="34" charset="0"/>
              </a:rPr>
              <a:t> </a:t>
            </a:r>
            <a:r>
              <a:rPr lang="fr-FR" altLang="ko-KR"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ko-KR" sz="3600" dirty="0">
                <a:solidFill>
                  <a:srgbClr val="0000CC"/>
                </a:solidFill>
                <a:effectLst>
                  <a:outerShdw blurRad="38100" dist="38100" dir="2700000" algn="tl">
                    <a:srgbClr val="000000">
                      <a:alpha val="43137"/>
                    </a:srgbClr>
                  </a:outerShdw>
                </a:effectLst>
                <a:latin typeface="Trebuchet MS" panose="020B0603020202020204" pitchFamily="34" charset="0"/>
              </a:rPr>
              <a:t> (4)</a:t>
            </a:r>
            <a:endPar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endParaRPr>
          </a:p>
        </p:txBody>
      </p:sp>
      <p:sp>
        <p:nvSpPr>
          <p:cNvPr id="3" name="Espace réservé du numéro de diapositive 2">
            <a:extLst>
              <a:ext uri="{FF2B5EF4-FFF2-40B4-BE49-F238E27FC236}">
                <a16:creationId xmlns:a16="http://schemas.microsoft.com/office/drawing/2014/main" id="{A9F8ABF2-9A7F-AF04-F47A-5AA24CE825AA}"/>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B2968E89-8EFE-54E4-64AE-FAC6CF043EC2}"/>
              </a:ext>
            </a:extLst>
          </p:cNvPr>
          <p:cNvSpPr>
            <a:spLocks noGrp="1"/>
          </p:cNvSpPr>
          <p:nvPr>
            <p:ph idx="1"/>
          </p:nvPr>
        </p:nvSpPr>
        <p:spPr>
          <a:xfrm>
            <a:off x="370737" y="1196752"/>
            <a:ext cx="8402525" cy="5400600"/>
          </a:xfrm>
        </p:spPr>
        <p:txBody>
          <a:bodyPr>
            <a:normAutofit/>
          </a:bodyPr>
          <a:lstStyle/>
          <a:p>
            <a:pPr latinLnBrk="0">
              <a:lnSpc>
                <a:spcPct val="90000"/>
              </a:lnSpc>
              <a:buClr>
                <a:srgbClr val="00007D"/>
              </a:buClr>
              <a:defRPr/>
            </a:pPr>
            <a:r>
              <a:rPr lang="fr-FR" altLang="en-US" sz="2000" b="1" dirty="0" err="1">
                <a:solidFill>
                  <a:srgbClr val="C00000"/>
                </a:solidFill>
              </a:rPr>
              <a:t>Credential</a:t>
            </a:r>
            <a:r>
              <a:rPr lang="fr-FR" altLang="en-US" sz="2000" b="1" dirty="0">
                <a:solidFill>
                  <a:srgbClr val="C00000"/>
                </a:solidFill>
              </a:rPr>
              <a:t> </a:t>
            </a:r>
            <a:r>
              <a:rPr lang="fr-FR" altLang="en-US" sz="2000" b="1" dirty="0" err="1">
                <a:solidFill>
                  <a:srgbClr val="C00000"/>
                </a:solidFill>
              </a:rPr>
              <a:t>Stuffing</a:t>
            </a:r>
            <a:r>
              <a:rPr lang="fr-FR" altLang="en-US" sz="2000" b="1" dirty="0">
                <a:solidFill>
                  <a:srgbClr val="C00000"/>
                </a:solidFill>
              </a:rPr>
              <a:t> </a:t>
            </a:r>
            <a:r>
              <a:rPr lang="fr-FR" altLang="en-US" sz="2000" b="1" dirty="0" err="1">
                <a:solidFill>
                  <a:srgbClr val="C00000"/>
                </a:solidFill>
              </a:rPr>
              <a:t>Attacks</a:t>
            </a:r>
            <a:r>
              <a:rPr lang="fr-FR" altLang="en-US" sz="2000" b="1" dirty="0">
                <a:solidFill>
                  <a:srgbClr val="C00000"/>
                </a:solidFill>
              </a:rPr>
              <a:t>: </a:t>
            </a:r>
            <a:r>
              <a:rPr lang="en-US" altLang="en-US" sz="2000" dirty="0">
                <a:solidFill>
                  <a:schemeClr val="tx1"/>
                </a:solidFill>
              </a:rPr>
              <a:t>Credential stuffing is a login attack where hackers use the organization’s stolen login credentials, often purchased from the dark web or shared on another online forum, and try to access other accounts within the organization</a:t>
            </a:r>
            <a:endParaRPr lang="ar-TN" altLang="en-US" sz="2000" dirty="0">
              <a:solidFill>
                <a:schemeClr val="tx1"/>
              </a:solidFill>
            </a:endParaRPr>
          </a:p>
          <a:p>
            <a:pPr latinLnBrk="0">
              <a:lnSpc>
                <a:spcPct val="90000"/>
              </a:lnSpc>
              <a:buClr>
                <a:srgbClr val="00007D"/>
              </a:buClr>
              <a:defRPr/>
            </a:pPr>
            <a:r>
              <a:rPr lang="en-US" altLang="en-US" sz="2000" dirty="0">
                <a:solidFill>
                  <a:schemeClr val="tx1"/>
                </a:solidFill>
              </a:rPr>
              <a:t>Likewise, attackers use a combination of different passwords and usernames they’ve gained through data breaches that they’ve carried out themselves</a:t>
            </a:r>
          </a:p>
          <a:p>
            <a:pPr latinLnBrk="0">
              <a:lnSpc>
                <a:spcPct val="90000"/>
              </a:lnSpc>
              <a:buClr>
                <a:srgbClr val="00007D"/>
              </a:buClr>
              <a:defRPr/>
            </a:pPr>
            <a:endParaRPr lang="en-US" altLang="en-US" sz="2000" b="1" dirty="0">
              <a:solidFill>
                <a:schemeClr val="tx1"/>
              </a:solidFill>
            </a:endParaRPr>
          </a:p>
        </p:txBody>
      </p:sp>
      <p:sp>
        <p:nvSpPr>
          <p:cNvPr id="5" name="AutoShape 2" descr="how password spraying works">
            <a:extLst>
              <a:ext uri="{FF2B5EF4-FFF2-40B4-BE49-F238E27FC236}">
                <a16:creationId xmlns:a16="http://schemas.microsoft.com/office/drawing/2014/main" id="{2CF31D2C-4874-537C-DE9E-9FB6415BAC1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Light"/>
              <a:ea typeface="맑은 고딕"/>
              <a:cs typeface="+mn-cs"/>
            </a:endParaRPr>
          </a:p>
        </p:txBody>
      </p:sp>
      <p:pic>
        <p:nvPicPr>
          <p:cNvPr id="10" name="Image 9">
            <a:extLst>
              <a:ext uri="{FF2B5EF4-FFF2-40B4-BE49-F238E27FC236}">
                <a16:creationId xmlns:a16="http://schemas.microsoft.com/office/drawing/2014/main" id="{CDEE0DF7-04D5-1EFE-DF02-94123D428246}"/>
              </a:ext>
            </a:extLst>
          </p:cNvPr>
          <p:cNvPicPr>
            <a:picLocks noChangeAspect="1"/>
          </p:cNvPicPr>
          <p:nvPr/>
        </p:nvPicPr>
        <p:blipFill>
          <a:blip r:embed="rId2"/>
          <a:stretch>
            <a:fillRect/>
          </a:stretch>
        </p:blipFill>
        <p:spPr>
          <a:xfrm>
            <a:off x="1055025" y="3269723"/>
            <a:ext cx="7096125" cy="3286125"/>
          </a:xfrm>
          <a:prstGeom prst="rect">
            <a:avLst/>
          </a:prstGeom>
        </p:spPr>
      </p:pic>
    </p:spTree>
    <p:extLst>
      <p:ext uri="{BB962C8B-B14F-4D97-AF65-F5344CB8AC3E}">
        <p14:creationId xmlns:p14="http://schemas.microsoft.com/office/powerpoint/2010/main" val="2147077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370C9-2BC1-13C6-138F-DEC948A3E18F}"/>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Password</a:t>
            </a:r>
            <a:r>
              <a:rPr lang="ko-KR" altLang="fr-FR" sz="3600" dirty="0">
                <a:solidFill>
                  <a:srgbClr val="0000CC"/>
                </a:solidFill>
                <a:effectLst>
                  <a:outerShdw blurRad="38100" dist="38100" dir="2700000" algn="tl">
                    <a:srgbClr val="000000">
                      <a:alpha val="43137"/>
                    </a:srgbClr>
                  </a:outerShdw>
                </a:effectLst>
                <a:latin typeface="Trebuchet MS" panose="020B0603020202020204" pitchFamily="34" charset="0"/>
              </a:rPr>
              <a:t> </a:t>
            </a:r>
            <a:r>
              <a:rPr lang="fr-FR" altLang="ko-KR"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ko-KR" sz="3600" dirty="0">
                <a:solidFill>
                  <a:srgbClr val="0000CC"/>
                </a:solidFill>
                <a:effectLst>
                  <a:outerShdw blurRad="38100" dist="38100" dir="2700000" algn="tl">
                    <a:srgbClr val="000000">
                      <a:alpha val="43137"/>
                    </a:srgbClr>
                  </a:outerShdw>
                </a:effectLst>
                <a:latin typeface="Trebuchet MS" panose="020B0603020202020204" pitchFamily="34" charset="0"/>
              </a:rPr>
              <a:t> (5)</a:t>
            </a:r>
            <a:endPar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endParaRPr>
          </a:p>
        </p:txBody>
      </p:sp>
      <p:sp>
        <p:nvSpPr>
          <p:cNvPr id="3" name="Espace réservé du numéro de diapositive 2">
            <a:extLst>
              <a:ext uri="{FF2B5EF4-FFF2-40B4-BE49-F238E27FC236}">
                <a16:creationId xmlns:a16="http://schemas.microsoft.com/office/drawing/2014/main" id="{A9F8ABF2-9A7F-AF04-F47A-5AA24CE825AA}"/>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19</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B2968E89-8EFE-54E4-64AE-FAC6CF043EC2}"/>
              </a:ext>
            </a:extLst>
          </p:cNvPr>
          <p:cNvSpPr>
            <a:spLocks noGrp="1"/>
          </p:cNvSpPr>
          <p:nvPr>
            <p:ph idx="1"/>
          </p:nvPr>
        </p:nvSpPr>
        <p:spPr>
          <a:xfrm>
            <a:off x="370737" y="1196752"/>
            <a:ext cx="8402525" cy="5400600"/>
          </a:xfrm>
        </p:spPr>
        <p:txBody>
          <a:bodyPr>
            <a:normAutofit/>
          </a:bodyPr>
          <a:lstStyle/>
          <a:p>
            <a:pPr latinLnBrk="0">
              <a:lnSpc>
                <a:spcPct val="90000"/>
              </a:lnSpc>
              <a:buClr>
                <a:srgbClr val="00007D"/>
              </a:buClr>
              <a:defRPr/>
            </a:pPr>
            <a:r>
              <a:rPr lang="en-US" altLang="en-US" sz="2000" b="1" dirty="0">
                <a:solidFill>
                  <a:srgbClr val="C00000"/>
                </a:solidFill>
              </a:rPr>
              <a:t>Keylogger Attacks </a:t>
            </a:r>
            <a:r>
              <a:rPr lang="en-US" altLang="en-US" sz="2000" dirty="0">
                <a:solidFill>
                  <a:schemeClr val="tx1"/>
                </a:solidFill>
              </a:rPr>
              <a:t>As the name implies, a keylogger attack is an attack where an attacker logs the user’s keystrokes</a:t>
            </a:r>
          </a:p>
          <a:p>
            <a:pPr lvl="1" latinLnBrk="0">
              <a:lnSpc>
                <a:spcPct val="90000"/>
              </a:lnSpc>
              <a:buClr>
                <a:srgbClr val="00007D"/>
              </a:buClr>
              <a:defRPr/>
            </a:pPr>
            <a:r>
              <a:rPr lang="en-US" altLang="en-US" sz="1800" b="1" i="0" dirty="0">
                <a:solidFill>
                  <a:srgbClr val="0000CC"/>
                </a:solidFill>
                <a:effectLst>
                  <a:outerShdw blurRad="38100" dist="38100" dir="2700000" algn="tl">
                    <a:srgbClr val="000000">
                      <a:alpha val="43137"/>
                    </a:srgbClr>
                  </a:outerShdw>
                </a:effectLst>
                <a:latin typeface="Trebuchet MS" panose="020B0603020202020204" pitchFamily="34" charset="0"/>
              </a:rPr>
              <a:t>it records all the input that comes from a keyboard without the user’s knowledge</a:t>
            </a:r>
            <a:endParaRPr lang="en-US" altLang="en-US" sz="1800" b="1" i="0" dirty="0">
              <a:solidFill>
                <a:schemeClr val="tx1"/>
              </a:solidFill>
              <a:effectLst>
                <a:outerShdw blurRad="38100" dist="38100" dir="2700000" algn="tl">
                  <a:srgbClr val="000000">
                    <a:alpha val="43137"/>
                  </a:srgbClr>
                </a:outerShdw>
              </a:effectLst>
              <a:latin typeface="Trebuchet MS" panose="020B0603020202020204" pitchFamily="34" charset="0"/>
            </a:endParaRPr>
          </a:p>
          <a:p>
            <a:pPr lvl="1" latinLnBrk="0">
              <a:lnSpc>
                <a:spcPct val="90000"/>
              </a:lnSpc>
              <a:buClr>
                <a:srgbClr val="00007D"/>
              </a:buClr>
              <a:defRPr/>
            </a:pPr>
            <a:r>
              <a:rPr lang="en-US" altLang="en-US" sz="1800" i="0" dirty="0">
                <a:solidFill>
                  <a:schemeClr val="tx1"/>
                </a:solidFill>
                <a:effectLst>
                  <a:outerShdw blurRad="38100" dist="38100" dir="2700000" algn="tl">
                    <a:srgbClr val="000000">
                      <a:alpha val="43137"/>
                    </a:srgbClr>
                  </a:outerShdw>
                </a:effectLst>
                <a:latin typeface="Trebuchet MS" panose="020B0603020202020204" pitchFamily="34" charset="0"/>
              </a:rPr>
              <a:t>An attacker can utilize software or hardware to perform a keylogger attack. Software keyloggers are often installed by hackers getting users to click on malicious links or open attachments.</a:t>
            </a:r>
            <a:endParaRPr lang="fr-FR" altLang="en-US" sz="1800" i="0" dirty="0">
              <a:solidFill>
                <a:schemeClr val="tx1"/>
              </a:solidFill>
              <a:effectLst>
                <a:outerShdw blurRad="38100" dist="38100" dir="2700000" algn="tl">
                  <a:srgbClr val="000000">
                    <a:alpha val="43137"/>
                  </a:srgbClr>
                </a:outerShdw>
              </a:effectLst>
              <a:latin typeface="Trebuchet MS" panose="020B0603020202020204" pitchFamily="34" charset="0"/>
            </a:endParaRPr>
          </a:p>
        </p:txBody>
      </p:sp>
      <p:sp>
        <p:nvSpPr>
          <p:cNvPr id="5" name="AutoShape 2" descr="how password spraying works">
            <a:extLst>
              <a:ext uri="{FF2B5EF4-FFF2-40B4-BE49-F238E27FC236}">
                <a16:creationId xmlns:a16="http://schemas.microsoft.com/office/drawing/2014/main" id="{2CF31D2C-4874-537C-DE9E-9FB6415BAC1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Light"/>
              <a:ea typeface="맑은 고딕"/>
              <a:cs typeface="+mn-cs"/>
            </a:endParaRPr>
          </a:p>
        </p:txBody>
      </p:sp>
      <p:pic>
        <p:nvPicPr>
          <p:cNvPr id="7" name="Image 6">
            <a:extLst>
              <a:ext uri="{FF2B5EF4-FFF2-40B4-BE49-F238E27FC236}">
                <a16:creationId xmlns:a16="http://schemas.microsoft.com/office/drawing/2014/main" id="{727D8F02-8656-9A73-BBCF-CABF5AE8E55B}"/>
              </a:ext>
            </a:extLst>
          </p:cNvPr>
          <p:cNvPicPr>
            <a:picLocks noChangeAspect="1"/>
          </p:cNvPicPr>
          <p:nvPr/>
        </p:nvPicPr>
        <p:blipFill>
          <a:blip r:embed="rId2"/>
          <a:stretch>
            <a:fillRect/>
          </a:stretch>
        </p:blipFill>
        <p:spPr>
          <a:xfrm>
            <a:off x="1819274" y="3488709"/>
            <a:ext cx="5505450" cy="2657475"/>
          </a:xfrm>
          <a:prstGeom prst="rect">
            <a:avLst/>
          </a:prstGeom>
        </p:spPr>
      </p:pic>
    </p:spTree>
    <p:extLst>
      <p:ext uri="{BB962C8B-B14F-4D97-AF65-F5344CB8AC3E}">
        <p14:creationId xmlns:p14="http://schemas.microsoft.com/office/powerpoint/2010/main" val="73207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2680D1-CC4A-3CFC-03B7-BC0A93109E8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37E81B6-5FF8-3CCF-805E-9C8DBEAEC6F9}"/>
              </a:ext>
            </a:extLst>
          </p:cNvPr>
          <p:cNvSpPr>
            <a:spLocks noGrp="1"/>
          </p:cNvSpPr>
          <p:nvPr>
            <p:ph idx="1"/>
          </p:nvPr>
        </p:nvSpPr>
        <p:spPr/>
        <p:txBody>
          <a:bodyPr/>
          <a:lstStyle/>
          <a:p>
            <a:endParaRPr lang="fr-FR"/>
          </a:p>
        </p:txBody>
      </p:sp>
      <p:pic>
        <p:nvPicPr>
          <p:cNvPr id="4098" name="Picture 2" descr="CYBER-SÉCURITÉ">
            <a:extLst>
              <a:ext uri="{FF2B5EF4-FFF2-40B4-BE49-F238E27FC236}">
                <a16:creationId xmlns:a16="http://schemas.microsoft.com/office/drawing/2014/main" id="{22A20861-3B2C-B06B-FD2D-7CE72E823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632"/>
            <a:ext cx="9036496" cy="655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593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F644D8-FA0A-5446-0ECB-930F1A1A392B}"/>
              </a:ext>
            </a:extLst>
          </p:cNvPr>
          <p:cNvSpPr>
            <a:spLocks noGrp="1"/>
          </p:cNvSpPr>
          <p:nvPr>
            <p:ph type="ctrTitle"/>
          </p:nvPr>
        </p:nvSpPr>
        <p:spPr/>
        <p:txBody>
          <a:bodyPr/>
          <a:lstStyle/>
          <a:p>
            <a:r>
              <a:rPr lang="fr-FR" b="1" dirty="0"/>
              <a:t>Network-</a:t>
            </a:r>
            <a:r>
              <a:rPr lang="fr-FR" b="1" dirty="0" err="1"/>
              <a:t>based</a:t>
            </a:r>
            <a:r>
              <a:rPr lang="fr-FR" b="1" dirty="0"/>
              <a:t> </a:t>
            </a:r>
            <a:r>
              <a:rPr lang="fr-FR" b="1" dirty="0" err="1"/>
              <a:t>attacks</a:t>
            </a:r>
            <a:endParaRPr lang="fr-FR" b="1" dirty="0"/>
          </a:p>
        </p:txBody>
      </p:sp>
      <p:sp>
        <p:nvSpPr>
          <p:cNvPr id="3" name="Sous-titre 2">
            <a:extLst>
              <a:ext uri="{FF2B5EF4-FFF2-40B4-BE49-F238E27FC236}">
                <a16:creationId xmlns:a16="http://schemas.microsoft.com/office/drawing/2014/main" id="{4A4C3250-3928-F054-5C07-7BFE7CA7E349}"/>
              </a:ext>
            </a:extLst>
          </p:cNvPr>
          <p:cNvSpPr>
            <a:spLocks noGrp="1"/>
          </p:cNvSpPr>
          <p:nvPr>
            <p:ph type="subTitle" idx="1"/>
          </p:nvPr>
        </p:nvSpPr>
        <p:spPr>
          <a:xfrm>
            <a:off x="1066800" y="2895600"/>
            <a:ext cx="7010400" cy="3557735"/>
          </a:xfrm>
        </p:spPr>
        <p:txBody>
          <a:bodyPr/>
          <a:lstStyle/>
          <a:p>
            <a:r>
              <a:rPr lang="fr-FR" sz="2400" dirty="0"/>
              <a:t>Les attaques basées sur le réseau sont des attaques qui exploitent: </a:t>
            </a:r>
          </a:p>
          <a:p>
            <a:pPr marL="342900" indent="-342900">
              <a:buFont typeface="Arial" panose="020B0604020202020204" pitchFamily="34" charset="0"/>
              <a:buChar char="•"/>
            </a:pPr>
            <a:r>
              <a:rPr lang="fr-FR" sz="2400" dirty="0"/>
              <a:t>les failles des infrastructures de communication </a:t>
            </a:r>
          </a:p>
          <a:p>
            <a:pPr marL="342900" indent="-342900">
              <a:buFont typeface="Arial" panose="020B0604020202020204" pitchFamily="34" charset="0"/>
              <a:buChar char="•"/>
            </a:pPr>
            <a:r>
              <a:rPr lang="fr-FR" sz="2400" dirty="0"/>
              <a:t>des protocoles réseau pour perturber les services, intercepter des données ou manipuler les échanges entre systèmes</a:t>
            </a:r>
          </a:p>
        </p:txBody>
      </p:sp>
      <p:sp>
        <p:nvSpPr>
          <p:cNvPr id="5" name="Espace réservé du numéro de diapositive 4">
            <a:extLst>
              <a:ext uri="{FF2B5EF4-FFF2-40B4-BE49-F238E27FC236}">
                <a16:creationId xmlns:a16="http://schemas.microsoft.com/office/drawing/2014/main" id="{EDEFD738-A7AA-342D-A158-87E468189060}"/>
              </a:ext>
            </a:extLst>
          </p:cNvPr>
          <p:cNvSpPr>
            <a:spLocks noGrp="1"/>
          </p:cNvSpPr>
          <p:nvPr>
            <p:ph type="sldNum" sz="quarter" idx="12"/>
          </p:nvPr>
        </p:nvSpPr>
        <p:spPr/>
        <p:txBody>
          <a:bodyPr/>
          <a:lstStyle/>
          <a:p>
            <a:pPr fontAlgn="base">
              <a:spcBef>
                <a:spcPct val="0"/>
              </a:spcBef>
              <a:spcAft>
                <a:spcPct val="0"/>
              </a:spcAft>
              <a:defRPr/>
            </a:pPr>
            <a:fld id="{38AD06FA-DE78-4989-B989-C5DF230F2A8F}" type="slidenum">
              <a:rPr lang="fr-FR" smtClean="0">
                <a:solidFill>
                  <a:srgbClr val="000000"/>
                </a:solidFill>
                <a:latin typeface="Verdana" pitchFamily="34" charset="0"/>
              </a:rPr>
              <a:pPr fontAlgn="base">
                <a:spcBef>
                  <a:spcPct val="0"/>
                </a:spcBef>
                <a:spcAft>
                  <a:spcPct val="0"/>
                </a:spcAft>
                <a:defRPr/>
              </a:pPr>
              <a:t>20</a:t>
            </a:fld>
            <a:endParaRPr lang="fr-FR" dirty="0">
              <a:solidFill>
                <a:srgbClr val="000000"/>
              </a:solidFill>
              <a:latin typeface="Verdana" pitchFamily="34" charset="0"/>
            </a:endParaRPr>
          </a:p>
        </p:txBody>
      </p:sp>
    </p:spTree>
    <p:extLst>
      <p:ext uri="{BB962C8B-B14F-4D97-AF65-F5344CB8AC3E}">
        <p14:creationId xmlns:p14="http://schemas.microsoft.com/office/powerpoint/2010/main" val="1592608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84EAE-5926-3854-5CB0-A4F2B50C310D}"/>
              </a:ext>
            </a:extLst>
          </p:cNvPr>
          <p:cNvSpPr>
            <a:spLocks noGrp="1"/>
          </p:cNvSpPr>
          <p:nvPr>
            <p:ph type="title"/>
          </p:nvPr>
        </p:nvSpPr>
        <p:spPr/>
        <p:txBody>
          <a:bodyPr/>
          <a:lstStyle/>
          <a:p>
            <a:r>
              <a:rPr lang="fr-FR" dirty="0"/>
              <a:t>Network-</a:t>
            </a:r>
            <a:r>
              <a:rPr lang="fr-FR" dirty="0" err="1"/>
              <a:t>based</a:t>
            </a:r>
            <a:r>
              <a:rPr lang="fr-FR" dirty="0"/>
              <a:t> </a:t>
            </a:r>
            <a:r>
              <a:rPr lang="fr-FR" dirty="0" err="1"/>
              <a:t>attacks</a:t>
            </a:r>
            <a:r>
              <a:rPr lang="fr-FR" dirty="0"/>
              <a:t> &amp; CIA </a:t>
            </a:r>
            <a:r>
              <a:rPr lang="fr-FR" dirty="0" err="1"/>
              <a:t>principles</a:t>
            </a:r>
            <a:endParaRPr lang="fr-FR" dirty="0"/>
          </a:p>
        </p:txBody>
      </p:sp>
      <p:sp>
        <p:nvSpPr>
          <p:cNvPr id="4" name="Espace réservé du contenu 2">
            <a:extLst>
              <a:ext uri="{FF2B5EF4-FFF2-40B4-BE49-F238E27FC236}">
                <a16:creationId xmlns:a16="http://schemas.microsoft.com/office/drawing/2014/main" id="{71A752F6-782F-81BA-7005-7E52DCE131CB}"/>
              </a:ext>
            </a:extLst>
          </p:cNvPr>
          <p:cNvSpPr txBox="1">
            <a:spLocks/>
          </p:cNvSpPr>
          <p:nvPr/>
        </p:nvSpPr>
        <p:spPr>
          <a:xfrm>
            <a:off x="5616423" y="1921586"/>
            <a:ext cx="3176587" cy="4459742"/>
          </a:xfrm>
          <a:prstGeom prst="rect">
            <a:avLst/>
          </a:prstGeom>
        </p:spPr>
        <p:txBody>
          <a:bodyPr vert="horz" lIns="91440" tIns="45720" rIns="91440" bIns="45720" rtlCol="0">
            <a:normAutofit/>
          </a:bodyPr>
          <a:lstStyle>
            <a:lvl1pPr marL="342900" indent="-342900" algn="just" defTabSz="914400" rtl="0" eaLnBrk="1" latinLnBrk="1" hangingPunct="1">
              <a:spcBef>
                <a:spcPct val="20000"/>
              </a:spcBef>
              <a:buClr>
                <a:srgbClr val="0000CC"/>
              </a:buClr>
              <a:buSzPct val="95000"/>
              <a:buFont typeface="Wingdings" panose="05000000000000000000" pitchFamily="2" charset="2"/>
              <a:buChar char="q"/>
              <a:defRPr lang="ko-KR" altLang="en-US" sz="2200" i="0" kern="1200" baseline="0">
                <a:solidFill>
                  <a:schemeClr val="tx1">
                    <a:lumMod val="65000"/>
                    <a:lumOff val="35000"/>
                  </a:schemeClr>
                </a:solidFill>
                <a:effectLst>
                  <a:outerShdw blurRad="38100" dist="38100" dir="2700000" algn="tl">
                    <a:srgbClr val="000000">
                      <a:alpha val="43137"/>
                    </a:srgbClr>
                  </a:outerShdw>
                </a:effectLst>
                <a:latin typeface="Trebuchet MS" panose="020B0603020202020204" pitchFamily="34" charset="0"/>
                <a:ea typeface="맑은 고딕" pitchFamily="50" charset="-127"/>
                <a:cs typeface="+mn-cs"/>
              </a:defRPr>
            </a:lvl1pPr>
            <a:lvl2pPr marL="742950" indent="-285750" algn="just" defTabSz="914400" rtl="0" eaLnBrk="1" latinLnBrk="1" hangingPunct="1">
              <a:spcBef>
                <a:spcPct val="20000"/>
              </a:spcBef>
              <a:buFont typeface="Wingdings" panose="05000000000000000000" pitchFamily="2" charset="2"/>
              <a:buChar char="q"/>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just"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just"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just"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defRPr/>
            </a:pPr>
            <a:r>
              <a:rPr lang="en-US" sz="1800" b="1" dirty="0">
                <a:solidFill>
                  <a:srgbClr val="C00000"/>
                </a:solidFill>
                <a:latin typeface="Comic Sans MS" pitchFamily="66" charset="0"/>
              </a:rPr>
              <a:t>Interruption:</a:t>
            </a:r>
            <a:r>
              <a:rPr lang="en-US" sz="1800" dirty="0">
                <a:solidFill>
                  <a:srgbClr val="C00000"/>
                </a:solidFill>
                <a:latin typeface="Comic Sans MS" pitchFamily="66" charset="0"/>
              </a:rPr>
              <a:t> </a:t>
            </a:r>
            <a:r>
              <a:rPr lang="en-US" sz="1800" dirty="0">
                <a:latin typeface="Comic Sans MS" pitchFamily="66" charset="0"/>
              </a:rPr>
              <a:t>This is an attack on availability</a:t>
            </a:r>
          </a:p>
          <a:p>
            <a:pPr>
              <a:lnSpc>
                <a:spcPct val="90000"/>
              </a:lnSpc>
              <a:defRPr/>
            </a:pPr>
            <a:endParaRPr lang="en-US" sz="1800" dirty="0">
              <a:latin typeface="Comic Sans MS" pitchFamily="66" charset="0"/>
            </a:endParaRPr>
          </a:p>
          <a:p>
            <a:pPr>
              <a:lnSpc>
                <a:spcPct val="90000"/>
              </a:lnSpc>
              <a:defRPr/>
            </a:pPr>
            <a:r>
              <a:rPr lang="en-US" sz="1800" b="1" dirty="0">
                <a:solidFill>
                  <a:srgbClr val="C00000"/>
                </a:solidFill>
                <a:latin typeface="Comic Sans MS" pitchFamily="66" charset="0"/>
              </a:rPr>
              <a:t>Interception: </a:t>
            </a:r>
            <a:r>
              <a:rPr lang="en-US" sz="1800" dirty="0">
                <a:latin typeface="Comic Sans MS" pitchFamily="66" charset="0"/>
              </a:rPr>
              <a:t>This is an attack on confidentiality</a:t>
            </a:r>
          </a:p>
          <a:p>
            <a:pPr>
              <a:lnSpc>
                <a:spcPct val="90000"/>
              </a:lnSpc>
              <a:defRPr/>
            </a:pPr>
            <a:endParaRPr lang="en-US" sz="1800" b="1" dirty="0">
              <a:latin typeface="Comic Sans MS" pitchFamily="66" charset="0"/>
            </a:endParaRPr>
          </a:p>
          <a:p>
            <a:pPr>
              <a:lnSpc>
                <a:spcPct val="90000"/>
              </a:lnSpc>
              <a:defRPr/>
            </a:pPr>
            <a:r>
              <a:rPr lang="en-US" sz="1800" b="1" dirty="0">
                <a:solidFill>
                  <a:srgbClr val="C00000"/>
                </a:solidFill>
                <a:latin typeface="Comic Sans MS" pitchFamily="66" charset="0"/>
              </a:rPr>
              <a:t>Modification: </a:t>
            </a:r>
            <a:r>
              <a:rPr lang="en-US" sz="1800" dirty="0">
                <a:latin typeface="Comic Sans MS" pitchFamily="66" charset="0"/>
              </a:rPr>
              <a:t>This is an attack on integrity</a:t>
            </a:r>
          </a:p>
          <a:p>
            <a:pPr>
              <a:lnSpc>
                <a:spcPct val="90000"/>
              </a:lnSpc>
              <a:defRPr/>
            </a:pPr>
            <a:endParaRPr lang="en-US" sz="1800" b="1" dirty="0">
              <a:latin typeface="Comic Sans MS" pitchFamily="66" charset="0"/>
            </a:endParaRPr>
          </a:p>
          <a:p>
            <a:pPr>
              <a:lnSpc>
                <a:spcPct val="90000"/>
              </a:lnSpc>
              <a:defRPr/>
            </a:pPr>
            <a:r>
              <a:rPr lang="en-US" sz="1800" b="1" dirty="0">
                <a:solidFill>
                  <a:srgbClr val="C00000"/>
                </a:solidFill>
                <a:latin typeface="Comic Sans MS" pitchFamily="66" charset="0"/>
              </a:rPr>
              <a:t>Fabrication: </a:t>
            </a:r>
            <a:r>
              <a:rPr lang="en-US" sz="1800" dirty="0">
                <a:latin typeface="Comic Sans MS" pitchFamily="66" charset="0"/>
              </a:rPr>
              <a:t>This is an attack on authenticity</a:t>
            </a:r>
          </a:p>
          <a:p>
            <a:pPr>
              <a:defRPr/>
            </a:pPr>
            <a:endParaRPr lang="fr-FR" sz="1800" dirty="0"/>
          </a:p>
        </p:txBody>
      </p:sp>
      <p:pic>
        <p:nvPicPr>
          <p:cNvPr id="5" name="Picture 2">
            <a:extLst>
              <a:ext uri="{FF2B5EF4-FFF2-40B4-BE49-F238E27FC236}">
                <a16:creationId xmlns:a16="http://schemas.microsoft.com/office/drawing/2014/main" id="{D94F7FBD-B693-0B3C-94F6-8436ED34B113}"/>
              </a:ext>
            </a:extLst>
          </p:cNvPr>
          <p:cNvPicPr>
            <a:picLocks noChangeAspect="1" noChangeArrowheads="1"/>
          </p:cNvPicPr>
          <p:nvPr/>
        </p:nvPicPr>
        <p:blipFill>
          <a:blip r:embed="rId2"/>
          <a:srcRect/>
          <a:stretch>
            <a:fillRect/>
          </a:stretch>
        </p:blipFill>
        <p:spPr bwMode="auto">
          <a:xfrm>
            <a:off x="0" y="1428750"/>
            <a:ext cx="5572125" cy="4648200"/>
          </a:xfrm>
          <a:prstGeom prst="rect">
            <a:avLst/>
          </a:prstGeom>
          <a:noFill/>
          <a:ln w="9525">
            <a:noFill/>
            <a:miter lim="800000"/>
            <a:headEnd/>
            <a:tailEnd/>
          </a:ln>
        </p:spPr>
      </p:pic>
    </p:spTree>
    <p:extLst>
      <p:ext uri="{BB962C8B-B14F-4D97-AF65-F5344CB8AC3E}">
        <p14:creationId xmlns:p14="http://schemas.microsoft.com/office/powerpoint/2010/main" val="4265370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A8C63-A063-5FF7-2035-BC742C3134B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EEB9243-B78E-AEAA-A82B-C383100562BD}"/>
              </a:ext>
            </a:extLst>
          </p:cNvPr>
          <p:cNvSpPr>
            <a:spLocks noGrp="1"/>
          </p:cNvSpPr>
          <p:nvPr>
            <p:ph type="title"/>
          </p:nvPr>
        </p:nvSpPr>
        <p:spPr/>
        <p:txBody>
          <a:bodyPr/>
          <a:lstStyle/>
          <a:p>
            <a:r>
              <a:rPr lang="fr-FR" dirty="0"/>
              <a:t>Main network-</a:t>
            </a:r>
            <a:r>
              <a:rPr lang="fr-FR" dirty="0" err="1"/>
              <a:t>based</a:t>
            </a:r>
            <a:r>
              <a:rPr lang="fr-FR" dirty="0"/>
              <a:t> </a:t>
            </a:r>
            <a:r>
              <a:rPr lang="fr-FR" dirty="0" err="1"/>
              <a:t>attacks</a:t>
            </a:r>
            <a:endParaRPr lang="fr-FR" dirty="0"/>
          </a:p>
        </p:txBody>
      </p:sp>
      <p:sp>
        <p:nvSpPr>
          <p:cNvPr id="4" name="Rectangle : coins arrondis 3">
            <a:extLst>
              <a:ext uri="{FF2B5EF4-FFF2-40B4-BE49-F238E27FC236}">
                <a16:creationId xmlns:a16="http://schemas.microsoft.com/office/drawing/2014/main" id="{6DCCAA9D-544E-6DA8-F3DA-A4BFD27150AE}"/>
              </a:ext>
            </a:extLst>
          </p:cNvPr>
          <p:cNvSpPr/>
          <p:nvPr/>
        </p:nvSpPr>
        <p:spPr>
          <a:xfrm>
            <a:off x="2584332" y="1916832"/>
            <a:ext cx="3024336" cy="864096"/>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solidFill>
                <a:effectLst>
                  <a:outerShdw blurRad="38100" dist="38100" dir="2700000" algn="tl">
                    <a:srgbClr val="000000">
                      <a:alpha val="43137"/>
                    </a:srgbClr>
                  </a:outerShdw>
                </a:effectLst>
              </a:rPr>
              <a:t>Network-</a:t>
            </a:r>
            <a:r>
              <a:rPr lang="fr-FR" sz="2400" b="1" dirty="0" err="1">
                <a:solidFill>
                  <a:schemeClr val="bg1"/>
                </a:solidFill>
                <a:effectLst>
                  <a:outerShdw blurRad="38100" dist="38100" dir="2700000" algn="tl">
                    <a:srgbClr val="000000">
                      <a:alpha val="43137"/>
                    </a:srgbClr>
                  </a:outerShdw>
                </a:effectLst>
              </a:rPr>
              <a:t>based</a:t>
            </a:r>
            <a:r>
              <a:rPr lang="fr-FR" sz="2400" b="1" dirty="0">
                <a:solidFill>
                  <a:schemeClr val="bg1"/>
                </a:solidFill>
                <a:effectLst>
                  <a:outerShdw blurRad="38100" dist="38100" dir="2700000" algn="tl">
                    <a:srgbClr val="000000">
                      <a:alpha val="43137"/>
                    </a:srgbClr>
                  </a:outerShdw>
                </a:effectLst>
              </a:rPr>
              <a:t> </a:t>
            </a:r>
            <a:r>
              <a:rPr lang="fr-FR" sz="2400" b="1" dirty="0" err="1">
                <a:solidFill>
                  <a:schemeClr val="bg1"/>
                </a:solidFill>
                <a:effectLst>
                  <a:outerShdw blurRad="38100" dist="38100" dir="2700000" algn="tl">
                    <a:srgbClr val="000000">
                      <a:alpha val="43137"/>
                    </a:srgbClr>
                  </a:outerShdw>
                </a:effectLst>
              </a:rPr>
              <a:t>attacks</a:t>
            </a:r>
            <a:endParaRPr lang="fr-FR" sz="2400" b="1" dirty="0">
              <a:solidFill>
                <a:schemeClr val="bg1"/>
              </a:solidFill>
              <a:effectLst>
                <a:outerShdw blurRad="38100" dist="38100" dir="2700000" algn="tl">
                  <a:srgbClr val="000000">
                    <a:alpha val="43137"/>
                  </a:srgbClr>
                </a:outerShdw>
              </a:effectLst>
            </a:endParaRPr>
          </a:p>
        </p:txBody>
      </p:sp>
      <p:sp>
        <p:nvSpPr>
          <p:cNvPr id="7" name="Rectangle : coins arrondis 6">
            <a:extLst>
              <a:ext uri="{FF2B5EF4-FFF2-40B4-BE49-F238E27FC236}">
                <a16:creationId xmlns:a16="http://schemas.microsoft.com/office/drawing/2014/main" id="{8EE39739-CADF-2B7B-D4B7-F220B6D12234}"/>
              </a:ext>
            </a:extLst>
          </p:cNvPr>
          <p:cNvSpPr/>
          <p:nvPr/>
        </p:nvSpPr>
        <p:spPr>
          <a:xfrm>
            <a:off x="208068" y="3212976"/>
            <a:ext cx="2232248"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err="1">
                <a:solidFill>
                  <a:schemeClr val="tx1"/>
                </a:solidFill>
                <a:effectLst>
                  <a:outerShdw blurRad="38100" dist="38100" dir="2700000" algn="tl">
                    <a:srgbClr val="000000">
                      <a:alpha val="43137"/>
                    </a:srgbClr>
                  </a:outerShdw>
                </a:effectLst>
              </a:rPr>
              <a:t>DoS</a:t>
            </a:r>
            <a:endParaRPr lang="fr-FR" sz="2200" b="1" dirty="0">
              <a:solidFill>
                <a:schemeClr val="tx1"/>
              </a:solidFill>
              <a:effectLst>
                <a:outerShdw blurRad="38100" dist="38100" dir="2700000" algn="tl">
                  <a:srgbClr val="000000">
                    <a:alpha val="43137"/>
                  </a:srgbClr>
                </a:outerShdw>
              </a:effectLst>
            </a:endParaRPr>
          </a:p>
        </p:txBody>
      </p:sp>
      <p:sp>
        <p:nvSpPr>
          <p:cNvPr id="8" name="Rectangle : coins arrondis 7">
            <a:extLst>
              <a:ext uri="{FF2B5EF4-FFF2-40B4-BE49-F238E27FC236}">
                <a16:creationId xmlns:a16="http://schemas.microsoft.com/office/drawing/2014/main" id="{C4AD8DA5-D3AE-6C5A-B13B-E969396553B8}"/>
              </a:ext>
            </a:extLst>
          </p:cNvPr>
          <p:cNvSpPr/>
          <p:nvPr/>
        </p:nvSpPr>
        <p:spPr>
          <a:xfrm>
            <a:off x="2872364" y="3212976"/>
            <a:ext cx="2232248"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DDoS</a:t>
            </a:r>
          </a:p>
        </p:txBody>
      </p:sp>
      <p:sp>
        <p:nvSpPr>
          <p:cNvPr id="9" name="Rectangle : coins arrondis 8">
            <a:extLst>
              <a:ext uri="{FF2B5EF4-FFF2-40B4-BE49-F238E27FC236}">
                <a16:creationId xmlns:a16="http://schemas.microsoft.com/office/drawing/2014/main" id="{9ABCD848-2E50-772E-621D-FADDFF08A34C}"/>
              </a:ext>
            </a:extLst>
          </p:cNvPr>
          <p:cNvSpPr/>
          <p:nvPr/>
        </p:nvSpPr>
        <p:spPr>
          <a:xfrm>
            <a:off x="5554340" y="3212976"/>
            <a:ext cx="2430592"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a:solidFill>
                  <a:schemeClr val="tx1"/>
                </a:solidFill>
                <a:effectLst>
                  <a:outerShdw blurRad="38100" dist="38100" dir="2700000" algn="tl">
                    <a:srgbClr val="000000">
                      <a:alpha val="43137"/>
                    </a:srgbClr>
                  </a:outerShdw>
                </a:effectLst>
              </a:rPr>
              <a:t>Phishing</a:t>
            </a:r>
            <a:endParaRPr lang="fr-FR" sz="2200" b="1" dirty="0">
              <a:solidFill>
                <a:schemeClr val="tx1"/>
              </a:solidFill>
              <a:effectLst>
                <a:outerShdw blurRad="38100" dist="38100" dir="2700000" algn="tl">
                  <a:srgbClr val="000000">
                    <a:alpha val="43137"/>
                  </a:srgbClr>
                </a:outerShdw>
              </a:effectLst>
            </a:endParaRPr>
          </a:p>
        </p:txBody>
      </p:sp>
      <p:sp>
        <p:nvSpPr>
          <p:cNvPr id="10" name="Rectangle : coins arrondis 9">
            <a:extLst>
              <a:ext uri="{FF2B5EF4-FFF2-40B4-BE49-F238E27FC236}">
                <a16:creationId xmlns:a16="http://schemas.microsoft.com/office/drawing/2014/main" id="{2BD4B346-A690-1D28-EAE4-04F1F47EC3CD}"/>
              </a:ext>
            </a:extLst>
          </p:cNvPr>
          <p:cNvSpPr/>
          <p:nvPr/>
        </p:nvSpPr>
        <p:spPr>
          <a:xfrm>
            <a:off x="1648228" y="4471851"/>
            <a:ext cx="2232248"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a:t>
            </a:r>
          </a:p>
        </p:txBody>
      </p:sp>
      <p:sp>
        <p:nvSpPr>
          <p:cNvPr id="11" name="Rectangle : coins arrondis 10">
            <a:extLst>
              <a:ext uri="{FF2B5EF4-FFF2-40B4-BE49-F238E27FC236}">
                <a16:creationId xmlns:a16="http://schemas.microsoft.com/office/drawing/2014/main" id="{7C512C20-3D1E-67D9-90F3-93E3EC2BB7A0}"/>
              </a:ext>
            </a:extLst>
          </p:cNvPr>
          <p:cNvSpPr/>
          <p:nvPr/>
        </p:nvSpPr>
        <p:spPr>
          <a:xfrm>
            <a:off x="4096500" y="4455902"/>
            <a:ext cx="2779756" cy="74895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Man-in-the-middle ( MITM)</a:t>
            </a:r>
          </a:p>
        </p:txBody>
      </p:sp>
      <mc:AlternateContent xmlns:mc="http://schemas.openxmlformats.org/markup-compatibility/2006" xmlns:p14="http://schemas.microsoft.com/office/powerpoint/2010/main">
        <mc:Choice Requires="p14">
          <p:contentPart p14:bwMode="auto" r:id="rId2">
            <p14:nvContentPartPr>
              <p14:cNvPr id="16" name="Encre 15">
                <a:extLst>
                  <a:ext uri="{FF2B5EF4-FFF2-40B4-BE49-F238E27FC236}">
                    <a16:creationId xmlns:a16="http://schemas.microsoft.com/office/drawing/2014/main" id="{1E9B71AA-00E7-69F5-6F6C-B935E817F1E4}"/>
                  </a:ext>
                </a:extLst>
              </p14:cNvPr>
              <p14:cNvContentPartPr/>
              <p14:nvPr/>
            </p14:nvContentPartPr>
            <p14:xfrm>
              <a:off x="5022519" y="2851217"/>
              <a:ext cx="614520" cy="1674000"/>
            </p14:xfrm>
          </p:contentPart>
        </mc:Choice>
        <mc:Fallback xmlns="">
          <p:pic>
            <p:nvPicPr>
              <p:cNvPr id="16" name="Encre 15">
                <a:extLst>
                  <a:ext uri="{FF2B5EF4-FFF2-40B4-BE49-F238E27FC236}">
                    <a16:creationId xmlns:a16="http://schemas.microsoft.com/office/drawing/2014/main" id="{1E9B71AA-00E7-69F5-6F6C-B935E817F1E4}"/>
                  </a:ext>
                </a:extLst>
              </p:cNvPr>
              <p:cNvPicPr/>
              <p:nvPr/>
            </p:nvPicPr>
            <p:blipFill>
              <a:blip r:embed="rId3"/>
              <a:stretch>
                <a:fillRect/>
              </a:stretch>
            </p:blipFill>
            <p:spPr>
              <a:xfrm>
                <a:off x="5004519" y="2833213"/>
                <a:ext cx="650160" cy="1709648"/>
              </a:xfrm>
              <a:prstGeom prst="rect">
                <a:avLst/>
              </a:prstGeom>
            </p:spPr>
          </p:pic>
        </mc:Fallback>
      </mc:AlternateContent>
      <p:sp>
        <p:nvSpPr>
          <p:cNvPr id="20" name="Rectangle : coins arrondis 19">
            <a:extLst>
              <a:ext uri="{FF2B5EF4-FFF2-40B4-BE49-F238E27FC236}">
                <a16:creationId xmlns:a16="http://schemas.microsoft.com/office/drawing/2014/main" id="{4D38DEF8-5B64-2581-2BA5-2795D74B33A3}"/>
              </a:ext>
            </a:extLst>
          </p:cNvPr>
          <p:cNvSpPr/>
          <p:nvPr/>
        </p:nvSpPr>
        <p:spPr>
          <a:xfrm>
            <a:off x="7308665" y="4360727"/>
            <a:ext cx="1536249"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err="1">
                <a:solidFill>
                  <a:schemeClr val="tx1"/>
                </a:solidFill>
                <a:effectLst>
                  <a:outerShdw blurRad="38100" dist="38100" dir="2700000" algn="tl">
                    <a:srgbClr val="000000">
                      <a:alpha val="43137"/>
                    </a:srgbClr>
                  </a:outerShdw>
                </a:effectLst>
              </a:rPr>
              <a:t>Poisoning</a:t>
            </a:r>
            <a:endParaRPr lang="fr-FR" sz="2200" b="1" dirty="0">
              <a:solidFill>
                <a:schemeClr val="tx1"/>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4">
            <p14:nvContentPartPr>
              <p14:cNvPr id="17" name="Encre 16">
                <a:extLst>
                  <a:ext uri="{FF2B5EF4-FFF2-40B4-BE49-F238E27FC236}">
                    <a16:creationId xmlns:a16="http://schemas.microsoft.com/office/drawing/2014/main" id="{02FCF4C6-1B58-7951-7195-FCDA6DE357ED}"/>
                  </a:ext>
                </a:extLst>
              </p14:cNvPr>
              <p14:cNvContentPartPr/>
              <p14:nvPr/>
            </p14:nvContentPartPr>
            <p14:xfrm>
              <a:off x="1452039" y="2294378"/>
              <a:ext cx="1114560" cy="947160"/>
            </p14:xfrm>
          </p:contentPart>
        </mc:Choice>
        <mc:Fallback xmlns="">
          <p:pic>
            <p:nvPicPr>
              <p:cNvPr id="17" name="Encre 16">
                <a:extLst>
                  <a:ext uri="{FF2B5EF4-FFF2-40B4-BE49-F238E27FC236}">
                    <a16:creationId xmlns:a16="http://schemas.microsoft.com/office/drawing/2014/main" id="{02FCF4C6-1B58-7951-7195-FCDA6DE357ED}"/>
                  </a:ext>
                </a:extLst>
              </p:cNvPr>
              <p:cNvPicPr/>
              <p:nvPr/>
            </p:nvPicPr>
            <p:blipFill>
              <a:blip r:embed="rId5"/>
              <a:stretch>
                <a:fillRect/>
              </a:stretch>
            </p:blipFill>
            <p:spPr>
              <a:xfrm>
                <a:off x="1434039" y="2276378"/>
                <a:ext cx="1150200" cy="98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Encre 20">
                <a:extLst>
                  <a:ext uri="{FF2B5EF4-FFF2-40B4-BE49-F238E27FC236}">
                    <a16:creationId xmlns:a16="http://schemas.microsoft.com/office/drawing/2014/main" id="{AA118FB6-7451-7632-1627-329BF0C93090}"/>
                  </a:ext>
                </a:extLst>
              </p14:cNvPr>
              <p14:cNvContentPartPr/>
              <p14:nvPr/>
            </p14:nvContentPartPr>
            <p14:xfrm>
              <a:off x="10897987" y="4539265"/>
              <a:ext cx="360" cy="360"/>
            </p14:xfrm>
          </p:contentPart>
        </mc:Choice>
        <mc:Fallback xmlns="">
          <p:pic>
            <p:nvPicPr>
              <p:cNvPr id="21" name="Encre 20">
                <a:extLst>
                  <a:ext uri="{FF2B5EF4-FFF2-40B4-BE49-F238E27FC236}">
                    <a16:creationId xmlns:a16="http://schemas.microsoft.com/office/drawing/2014/main" id="{AA118FB6-7451-7632-1627-329BF0C93090}"/>
                  </a:ext>
                </a:extLst>
              </p:cNvPr>
              <p:cNvPicPr/>
              <p:nvPr/>
            </p:nvPicPr>
            <p:blipFill>
              <a:blip r:embed="rId7"/>
              <a:stretch>
                <a:fillRect/>
              </a:stretch>
            </p:blipFill>
            <p:spPr>
              <a:xfrm>
                <a:off x="10879987" y="45216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Encre 21">
                <a:extLst>
                  <a:ext uri="{FF2B5EF4-FFF2-40B4-BE49-F238E27FC236}">
                    <a16:creationId xmlns:a16="http://schemas.microsoft.com/office/drawing/2014/main" id="{85B079A9-484C-935F-C166-FFB7E24F2D67}"/>
                  </a:ext>
                </a:extLst>
              </p14:cNvPr>
              <p14:cNvContentPartPr/>
              <p14:nvPr/>
            </p14:nvContentPartPr>
            <p14:xfrm>
              <a:off x="2384079" y="2772818"/>
              <a:ext cx="405360" cy="1671120"/>
            </p14:xfrm>
          </p:contentPart>
        </mc:Choice>
        <mc:Fallback xmlns="">
          <p:pic>
            <p:nvPicPr>
              <p:cNvPr id="22" name="Encre 21">
                <a:extLst>
                  <a:ext uri="{FF2B5EF4-FFF2-40B4-BE49-F238E27FC236}">
                    <a16:creationId xmlns:a16="http://schemas.microsoft.com/office/drawing/2014/main" id="{85B079A9-484C-935F-C166-FFB7E24F2D67}"/>
                  </a:ext>
                </a:extLst>
              </p:cNvPr>
              <p:cNvPicPr/>
              <p:nvPr/>
            </p:nvPicPr>
            <p:blipFill>
              <a:blip r:embed="rId9"/>
              <a:stretch>
                <a:fillRect/>
              </a:stretch>
            </p:blipFill>
            <p:spPr>
              <a:xfrm>
                <a:off x="2366079" y="2755178"/>
                <a:ext cx="441000" cy="170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Encre 22">
                <a:extLst>
                  <a:ext uri="{FF2B5EF4-FFF2-40B4-BE49-F238E27FC236}">
                    <a16:creationId xmlns:a16="http://schemas.microsoft.com/office/drawing/2014/main" id="{A4CFC949-712A-1358-9E67-6A55D5773303}"/>
                  </a:ext>
                </a:extLst>
              </p14:cNvPr>
              <p14:cNvContentPartPr/>
              <p14:nvPr/>
            </p14:nvContentPartPr>
            <p14:xfrm>
              <a:off x="5607159" y="2347298"/>
              <a:ext cx="591840" cy="971640"/>
            </p14:xfrm>
          </p:contentPart>
        </mc:Choice>
        <mc:Fallback xmlns="">
          <p:pic>
            <p:nvPicPr>
              <p:cNvPr id="23" name="Encre 22">
                <a:extLst>
                  <a:ext uri="{FF2B5EF4-FFF2-40B4-BE49-F238E27FC236}">
                    <a16:creationId xmlns:a16="http://schemas.microsoft.com/office/drawing/2014/main" id="{A4CFC949-712A-1358-9E67-6A55D5773303}"/>
                  </a:ext>
                </a:extLst>
              </p:cNvPr>
              <p:cNvPicPr/>
              <p:nvPr/>
            </p:nvPicPr>
            <p:blipFill>
              <a:blip r:embed="rId11"/>
              <a:stretch>
                <a:fillRect/>
              </a:stretch>
            </p:blipFill>
            <p:spPr>
              <a:xfrm>
                <a:off x="5589519" y="2329658"/>
                <a:ext cx="627480" cy="1007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Encre 23">
                <a:extLst>
                  <a:ext uri="{FF2B5EF4-FFF2-40B4-BE49-F238E27FC236}">
                    <a16:creationId xmlns:a16="http://schemas.microsoft.com/office/drawing/2014/main" id="{8693C98D-6262-DFA4-E2F4-9F51B91B2DA9}"/>
                  </a:ext>
                </a:extLst>
              </p14:cNvPr>
              <p14:cNvContentPartPr/>
              <p14:nvPr/>
            </p14:nvContentPartPr>
            <p14:xfrm>
              <a:off x="5585919" y="2251538"/>
              <a:ext cx="2837520" cy="2087640"/>
            </p14:xfrm>
          </p:contentPart>
        </mc:Choice>
        <mc:Fallback xmlns="">
          <p:pic>
            <p:nvPicPr>
              <p:cNvPr id="24" name="Encre 23">
                <a:extLst>
                  <a:ext uri="{FF2B5EF4-FFF2-40B4-BE49-F238E27FC236}">
                    <a16:creationId xmlns:a16="http://schemas.microsoft.com/office/drawing/2014/main" id="{8693C98D-6262-DFA4-E2F4-9F51B91B2DA9}"/>
                  </a:ext>
                </a:extLst>
              </p:cNvPr>
              <p:cNvPicPr/>
              <p:nvPr/>
            </p:nvPicPr>
            <p:blipFill>
              <a:blip r:embed="rId13"/>
              <a:stretch>
                <a:fillRect/>
              </a:stretch>
            </p:blipFill>
            <p:spPr>
              <a:xfrm>
                <a:off x="5568279" y="2233898"/>
                <a:ext cx="2873160" cy="212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Encre 24">
                <a:extLst>
                  <a:ext uri="{FF2B5EF4-FFF2-40B4-BE49-F238E27FC236}">
                    <a16:creationId xmlns:a16="http://schemas.microsoft.com/office/drawing/2014/main" id="{417D73F0-8E15-F2ED-4BA5-E4348C1A0435}"/>
                  </a:ext>
                </a:extLst>
              </p14:cNvPr>
              <p14:cNvContentPartPr/>
              <p14:nvPr/>
            </p14:nvContentPartPr>
            <p14:xfrm>
              <a:off x="3937839" y="2815298"/>
              <a:ext cx="327960" cy="498600"/>
            </p14:xfrm>
          </p:contentPart>
        </mc:Choice>
        <mc:Fallback xmlns="">
          <p:pic>
            <p:nvPicPr>
              <p:cNvPr id="25" name="Encre 24">
                <a:extLst>
                  <a:ext uri="{FF2B5EF4-FFF2-40B4-BE49-F238E27FC236}">
                    <a16:creationId xmlns:a16="http://schemas.microsoft.com/office/drawing/2014/main" id="{417D73F0-8E15-F2ED-4BA5-E4348C1A0435}"/>
                  </a:ext>
                </a:extLst>
              </p:cNvPr>
              <p:cNvPicPr/>
              <p:nvPr/>
            </p:nvPicPr>
            <p:blipFill>
              <a:blip r:embed="rId15"/>
              <a:stretch>
                <a:fillRect/>
              </a:stretch>
            </p:blipFill>
            <p:spPr>
              <a:xfrm>
                <a:off x="3919839" y="2797298"/>
                <a:ext cx="363600" cy="534240"/>
              </a:xfrm>
              <a:prstGeom prst="rect">
                <a:avLst/>
              </a:prstGeom>
            </p:spPr>
          </p:pic>
        </mc:Fallback>
      </mc:AlternateContent>
    </p:spTree>
    <p:extLst>
      <p:ext uri="{BB962C8B-B14F-4D97-AF65-F5344CB8AC3E}">
        <p14:creationId xmlns:p14="http://schemas.microsoft.com/office/powerpoint/2010/main" val="536773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A95156-2FBB-7698-B7B6-F24AAB556DFC}"/>
              </a:ext>
            </a:extLst>
          </p:cNvPr>
          <p:cNvSpPr>
            <a:spLocks noGrp="1"/>
          </p:cNvSpPr>
          <p:nvPr>
            <p:ph type="title"/>
          </p:nvPr>
        </p:nvSpPr>
        <p:spPr/>
        <p:txBody>
          <a:bodyPr/>
          <a:lstStyle/>
          <a:p>
            <a:r>
              <a:rPr lang="fr-FR" dirty="0"/>
              <a:t>Phishing/Hameçonnage</a:t>
            </a:r>
          </a:p>
        </p:txBody>
      </p:sp>
      <p:sp>
        <p:nvSpPr>
          <p:cNvPr id="3" name="Espace réservé du contenu 2">
            <a:extLst>
              <a:ext uri="{FF2B5EF4-FFF2-40B4-BE49-F238E27FC236}">
                <a16:creationId xmlns:a16="http://schemas.microsoft.com/office/drawing/2014/main" id="{4F04C38F-62DD-4404-6B73-9B0C459F91F5}"/>
              </a:ext>
            </a:extLst>
          </p:cNvPr>
          <p:cNvSpPr>
            <a:spLocks noGrp="1"/>
          </p:cNvSpPr>
          <p:nvPr>
            <p:ph idx="1"/>
          </p:nvPr>
        </p:nvSpPr>
        <p:spPr/>
        <p:txBody>
          <a:bodyPr/>
          <a:lstStyle/>
          <a:p>
            <a:r>
              <a:rPr lang="fr-FR" sz="2000" dirty="0"/>
              <a:t>Le phishing prend souvent la forme d'un e-mail ou d'un message qui semble provenir d'une source fiable (banque, administration, entreprise reconnue). L'objectif est de pousser la victime à cliquer sur un lien frauduleux, à ouvrir une pièce jointe malveillante, ou à fournir volontairement des informations personnelles (identifiants de connexion, mots de passe, coordonnées bancaires, ou autres données confidentielles,..) sur un faux site web qui imite un site légitime</a:t>
            </a:r>
          </a:p>
          <a:p>
            <a:endParaRPr lang="fr-FR" sz="2000" dirty="0"/>
          </a:p>
          <a:p>
            <a:endParaRPr lang="fr-FR" dirty="0"/>
          </a:p>
        </p:txBody>
      </p:sp>
      <p:pic>
        <p:nvPicPr>
          <p:cNvPr id="4" name="Picture 2" descr="How phishing works">
            <a:extLst>
              <a:ext uri="{FF2B5EF4-FFF2-40B4-BE49-F238E27FC236}">
                <a16:creationId xmlns:a16="http://schemas.microsoft.com/office/drawing/2014/main" id="{45A964E1-0B7F-3332-9B85-432EE9196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3429000"/>
            <a:ext cx="6500953" cy="34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362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05EF14-2EBB-B438-565E-5F1BD65915AF}"/>
              </a:ext>
            </a:extLst>
          </p:cNvPr>
          <p:cNvSpPr>
            <a:spLocks noGrp="1"/>
          </p:cNvSpPr>
          <p:nvPr>
            <p:ph type="title"/>
          </p:nvPr>
        </p:nvSpPr>
        <p:spPr/>
        <p:txBody>
          <a:bodyPr/>
          <a:lstStyle/>
          <a:p>
            <a:r>
              <a:rPr lang="fr-FR" altLang="en-US" sz="3200" dirty="0">
                <a:effectLst>
                  <a:outerShdw blurRad="38100" dist="38100" dir="2700000" algn="tl">
                    <a:srgbClr val="000000">
                      <a:alpha val="43137"/>
                    </a:srgbClr>
                  </a:outerShdw>
                </a:effectLst>
                <a:latin typeface="Trebuchet MS" panose="020B0603020202020204" pitchFamily="34" charset="0"/>
              </a:rPr>
              <a:t>Man-in-the-middle </a:t>
            </a:r>
            <a:r>
              <a:rPr lang="fr-FR" altLang="en-US" sz="3200" dirty="0" err="1">
                <a:effectLst>
                  <a:outerShdw blurRad="38100" dist="38100" dir="2700000" algn="tl">
                    <a:srgbClr val="000000">
                      <a:alpha val="43137"/>
                    </a:srgbClr>
                  </a:outerShdw>
                </a:effectLst>
                <a:latin typeface="Trebuchet MS" panose="020B0603020202020204" pitchFamily="34" charset="0"/>
              </a:rPr>
              <a:t>attack</a:t>
            </a:r>
            <a:r>
              <a:rPr lang="fr-FR" altLang="en-US" sz="3200" dirty="0">
                <a:effectLst>
                  <a:outerShdw blurRad="38100" dist="38100" dir="2700000" algn="tl">
                    <a:srgbClr val="000000">
                      <a:alpha val="43137"/>
                    </a:srgbClr>
                  </a:outerShdw>
                </a:effectLst>
                <a:latin typeface="Trebuchet MS" panose="020B0603020202020204" pitchFamily="34" charset="0"/>
              </a:rPr>
              <a:t> ( MITM) (1)</a:t>
            </a:r>
            <a:endParaRPr lang="fr-FR" dirty="0"/>
          </a:p>
        </p:txBody>
      </p:sp>
      <p:sp>
        <p:nvSpPr>
          <p:cNvPr id="3" name="Espace réservé du contenu 2">
            <a:extLst>
              <a:ext uri="{FF2B5EF4-FFF2-40B4-BE49-F238E27FC236}">
                <a16:creationId xmlns:a16="http://schemas.microsoft.com/office/drawing/2014/main" id="{F4CDDC28-5C40-7046-148C-7E2D1B62113C}"/>
              </a:ext>
            </a:extLst>
          </p:cNvPr>
          <p:cNvSpPr>
            <a:spLocks noGrp="1"/>
          </p:cNvSpPr>
          <p:nvPr>
            <p:ph idx="1"/>
          </p:nvPr>
        </p:nvSpPr>
        <p:spPr>
          <a:xfrm>
            <a:off x="250825" y="1196752"/>
            <a:ext cx="8569325" cy="4967287"/>
          </a:xfrm>
        </p:spPr>
        <p:txBody>
          <a:bodyPr/>
          <a:lstStyle/>
          <a:p>
            <a:r>
              <a:rPr lang="fr-FR" sz="2000" dirty="0"/>
              <a:t>Une attaque MITM</a:t>
            </a:r>
            <a:r>
              <a:rPr lang="ar-TN" sz="2000" dirty="0"/>
              <a:t> </a:t>
            </a:r>
            <a:r>
              <a:rPr lang="fr-FR" sz="2000" dirty="0"/>
              <a:t>est une cyberattaque au cours de laquelle un pirate informatique vole des informations sensibles en écoutant les communications entre deux cibles </a:t>
            </a:r>
            <a:r>
              <a:rPr lang="fr-FR" sz="2000" b="1" dirty="0">
                <a:solidFill>
                  <a:schemeClr val="accent2"/>
                </a:solidFill>
              </a:rPr>
              <a:t>en ligne</a:t>
            </a:r>
            <a:endParaRPr lang="ar-TN" sz="2000" dirty="0"/>
          </a:p>
          <a:p>
            <a:endParaRPr lang="ar-TN" sz="2000" dirty="0"/>
          </a:p>
          <a:p>
            <a:endParaRPr lang="ar-TN" sz="2000" dirty="0"/>
          </a:p>
          <a:p>
            <a:endParaRPr lang="ar-TN" sz="2000" dirty="0"/>
          </a:p>
          <a:p>
            <a:endParaRPr lang="ar-TN" sz="2000" dirty="0"/>
          </a:p>
          <a:p>
            <a:endParaRPr lang="fr-FR" sz="2000" dirty="0"/>
          </a:p>
          <a:p>
            <a:endParaRPr lang="fr-FR" sz="2000" dirty="0"/>
          </a:p>
          <a:p>
            <a:r>
              <a:rPr lang="fr-FR" sz="2000" dirty="0"/>
              <a:t>Comment fonctionne une attaque de type</a:t>
            </a:r>
            <a:r>
              <a:rPr lang="ar-TN" sz="2000" dirty="0"/>
              <a:t> </a:t>
            </a:r>
            <a:r>
              <a:rPr lang="fr-FR" sz="2000" dirty="0"/>
              <a:t>MITM?</a:t>
            </a:r>
          </a:p>
          <a:p>
            <a:pPr lvl="1"/>
            <a:r>
              <a:rPr lang="fr-FR" sz="1800" dirty="0"/>
              <a:t>Les vulnérabilités des réseaux, des navigateurs web, des comptes de messagerie, du comportement des utilisateurs et des protocoles de sécurité sont le point de départ des attaques de type MITM</a:t>
            </a:r>
          </a:p>
          <a:p>
            <a:pPr lvl="1"/>
            <a:r>
              <a:rPr lang="fr-FR" sz="1800" dirty="0"/>
              <a:t>Le </a:t>
            </a:r>
            <a:r>
              <a:rPr lang="fr-FR" sz="1800" b="1" dirty="0">
                <a:solidFill>
                  <a:schemeClr val="accent2"/>
                </a:solidFill>
              </a:rPr>
              <a:t>phishing</a:t>
            </a:r>
            <a:r>
              <a:rPr lang="fr-FR" sz="1800" dirty="0"/>
              <a:t> est une voie d’entrée courante pour les attaquants MITM</a:t>
            </a:r>
          </a:p>
        </p:txBody>
      </p:sp>
      <p:pic>
        <p:nvPicPr>
          <p:cNvPr id="5" name="Image 4">
            <a:extLst>
              <a:ext uri="{FF2B5EF4-FFF2-40B4-BE49-F238E27FC236}">
                <a16:creationId xmlns:a16="http://schemas.microsoft.com/office/drawing/2014/main" id="{DB702089-7C3A-6984-948F-E9F5D1E472FD}"/>
              </a:ext>
            </a:extLst>
          </p:cNvPr>
          <p:cNvPicPr>
            <a:picLocks noChangeAspect="1"/>
          </p:cNvPicPr>
          <p:nvPr/>
        </p:nvPicPr>
        <p:blipFill>
          <a:blip r:embed="rId2"/>
          <a:stretch>
            <a:fillRect/>
          </a:stretch>
        </p:blipFill>
        <p:spPr>
          <a:xfrm>
            <a:off x="1539092" y="2204864"/>
            <a:ext cx="6065816" cy="2088232"/>
          </a:xfrm>
          <a:prstGeom prst="rect">
            <a:avLst/>
          </a:prstGeom>
          <a:ln>
            <a:solidFill>
              <a:schemeClr val="tx1"/>
            </a:solidFill>
          </a:ln>
        </p:spPr>
      </p:pic>
    </p:spTree>
    <p:extLst>
      <p:ext uri="{BB962C8B-B14F-4D97-AF65-F5344CB8AC3E}">
        <p14:creationId xmlns:p14="http://schemas.microsoft.com/office/powerpoint/2010/main" val="3006161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D1434-280F-041F-DF65-BAD7864278F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EAB3D41-04D2-F201-E0CB-9232F1929609}"/>
              </a:ext>
            </a:extLst>
          </p:cNvPr>
          <p:cNvSpPr>
            <a:spLocks noGrp="1"/>
          </p:cNvSpPr>
          <p:nvPr>
            <p:ph type="title"/>
          </p:nvPr>
        </p:nvSpPr>
        <p:spPr/>
        <p:txBody>
          <a:bodyPr/>
          <a:lstStyle/>
          <a:p>
            <a:r>
              <a:rPr lang="fr-FR" altLang="en-US" sz="3200" dirty="0">
                <a:effectLst>
                  <a:outerShdw blurRad="38100" dist="38100" dir="2700000" algn="tl">
                    <a:srgbClr val="000000">
                      <a:alpha val="43137"/>
                    </a:srgbClr>
                  </a:outerShdw>
                </a:effectLst>
                <a:latin typeface="Trebuchet MS" panose="020B0603020202020204" pitchFamily="34" charset="0"/>
              </a:rPr>
              <a:t>Man-in-the-middle </a:t>
            </a:r>
            <a:r>
              <a:rPr lang="fr-FR" altLang="en-US" sz="3200" dirty="0" err="1">
                <a:effectLst>
                  <a:outerShdw blurRad="38100" dist="38100" dir="2700000" algn="tl">
                    <a:srgbClr val="000000">
                      <a:alpha val="43137"/>
                    </a:srgbClr>
                  </a:outerShdw>
                </a:effectLst>
                <a:latin typeface="Trebuchet MS" panose="020B0603020202020204" pitchFamily="34" charset="0"/>
              </a:rPr>
              <a:t>attack</a:t>
            </a:r>
            <a:r>
              <a:rPr lang="fr-FR" altLang="en-US" sz="3200" dirty="0">
                <a:effectLst>
                  <a:outerShdw blurRad="38100" dist="38100" dir="2700000" algn="tl">
                    <a:srgbClr val="000000">
                      <a:alpha val="43137"/>
                    </a:srgbClr>
                  </a:outerShdw>
                </a:effectLst>
                <a:latin typeface="Trebuchet MS" panose="020B0603020202020204" pitchFamily="34" charset="0"/>
              </a:rPr>
              <a:t> ( MITM) (2)</a:t>
            </a:r>
            <a:endParaRPr lang="fr-FR" dirty="0"/>
          </a:p>
        </p:txBody>
      </p:sp>
      <p:sp>
        <p:nvSpPr>
          <p:cNvPr id="3" name="Espace réservé du contenu 2">
            <a:extLst>
              <a:ext uri="{FF2B5EF4-FFF2-40B4-BE49-F238E27FC236}">
                <a16:creationId xmlns:a16="http://schemas.microsoft.com/office/drawing/2014/main" id="{EFF03140-D0ED-4C08-367D-BC4515F47478}"/>
              </a:ext>
            </a:extLst>
          </p:cNvPr>
          <p:cNvSpPr>
            <a:spLocks noGrp="1"/>
          </p:cNvSpPr>
          <p:nvPr>
            <p:ph idx="1"/>
          </p:nvPr>
        </p:nvSpPr>
        <p:spPr/>
        <p:txBody>
          <a:bodyPr/>
          <a:lstStyle/>
          <a:p>
            <a:endParaRPr lang="fr-FR" dirty="0"/>
          </a:p>
        </p:txBody>
      </p:sp>
      <p:pic>
        <p:nvPicPr>
          <p:cNvPr id="9218" name="Picture 2" descr="types d’hommes dans les attaques du milieu">
            <a:extLst>
              <a:ext uri="{FF2B5EF4-FFF2-40B4-BE49-F238E27FC236}">
                <a16:creationId xmlns:a16="http://schemas.microsoft.com/office/drawing/2014/main" id="{C2B195C9-AB2D-5E78-B61E-08F6B5064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208087"/>
            <a:ext cx="9144000" cy="564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94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A8485-CD99-17D8-46DF-113C0FD14B0C}"/>
              </a:ext>
            </a:extLst>
          </p:cNvPr>
          <p:cNvSpPr>
            <a:spLocks noGrp="1"/>
          </p:cNvSpPr>
          <p:nvPr>
            <p:ph type="title"/>
          </p:nvPr>
        </p:nvSpPr>
        <p:spPr/>
        <p:txBody>
          <a:bodyPr/>
          <a:lstStyle/>
          <a:p>
            <a:r>
              <a:rPr lang="fr-FR" altLang="en-US" sz="3200" dirty="0">
                <a:effectLst>
                  <a:outerShdw blurRad="38100" dist="38100" dir="2700000" algn="tl">
                    <a:srgbClr val="000000">
                      <a:alpha val="43137"/>
                    </a:srgbClr>
                  </a:outerShdw>
                </a:effectLst>
                <a:latin typeface="Trebuchet MS" panose="020B0603020202020204" pitchFamily="34" charset="0"/>
              </a:rPr>
              <a:t>Denial-of-Service (</a:t>
            </a:r>
            <a:r>
              <a:rPr lang="fr-FR" altLang="en-US" sz="3200" dirty="0" err="1">
                <a:effectLst>
                  <a:outerShdw blurRad="38100" dist="38100" dir="2700000" algn="tl">
                    <a:srgbClr val="000000">
                      <a:alpha val="43137"/>
                    </a:srgbClr>
                  </a:outerShdw>
                </a:effectLst>
                <a:latin typeface="Trebuchet MS" panose="020B0603020202020204" pitchFamily="34" charset="0"/>
              </a:rPr>
              <a:t>DoS</a:t>
            </a:r>
            <a:r>
              <a:rPr lang="fr-FR" altLang="en-US" sz="3200" dirty="0">
                <a:effectLst>
                  <a:outerShdw blurRad="38100" dist="38100" dir="2700000" algn="tl">
                    <a:srgbClr val="000000">
                      <a:alpha val="43137"/>
                    </a:srgbClr>
                  </a:outerShdw>
                </a:effectLst>
                <a:latin typeface="Trebuchet MS" panose="020B0603020202020204" pitchFamily="34" charset="0"/>
              </a:rPr>
              <a:t>) &amp; DDoS </a:t>
            </a:r>
            <a:r>
              <a:rPr lang="fr-FR" altLang="en-US" sz="3200" dirty="0" err="1">
                <a:effectLst>
                  <a:outerShdw blurRad="38100" dist="38100" dir="2700000" algn="tl">
                    <a:srgbClr val="000000">
                      <a:alpha val="43137"/>
                    </a:srgbClr>
                  </a:outerShdw>
                </a:effectLst>
                <a:latin typeface="Trebuchet MS" panose="020B0603020202020204" pitchFamily="34" charset="0"/>
              </a:rPr>
              <a:t>attacks</a:t>
            </a:r>
            <a:r>
              <a:rPr lang="fr-FR" altLang="en-US" sz="3200" dirty="0">
                <a:effectLst>
                  <a:outerShdw blurRad="38100" dist="38100" dir="2700000" algn="tl">
                    <a:srgbClr val="000000">
                      <a:alpha val="43137"/>
                    </a:srgbClr>
                  </a:outerShdw>
                </a:effectLst>
                <a:latin typeface="Trebuchet MS" panose="020B0603020202020204" pitchFamily="34" charset="0"/>
              </a:rPr>
              <a:t> (1)</a:t>
            </a:r>
            <a:endParaRPr lang="fr-FR" dirty="0"/>
          </a:p>
        </p:txBody>
      </p:sp>
      <p:sp>
        <p:nvSpPr>
          <p:cNvPr id="3" name="Espace réservé du contenu 2">
            <a:extLst>
              <a:ext uri="{FF2B5EF4-FFF2-40B4-BE49-F238E27FC236}">
                <a16:creationId xmlns:a16="http://schemas.microsoft.com/office/drawing/2014/main" id="{3C44428E-D3EC-F6F5-EB39-888AD58B513B}"/>
              </a:ext>
            </a:extLst>
          </p:cNvPr>
          <p:cNvSpPr>
            <a:spLocks noGrp="1"/>
          </p:cNvSpPr>
          <p:nvPr>
            <p:ph idx="1"/>
          </p:nvPr>
        </p:nvSpPr>
        <p:spPr/>
        <p:txBody>
          <a:bodyPr/>
          <a:lstStyle/>
          <a:p>
            <a:r>
              <a:rPr lang="fr-FR" sz="2000" dirty="0">
                <a:effectLst>
                  <a:outerShdw blurRad="38100" dist="38100" dir="2700000" algn="tl">
                    <a:srgbClr val="000000">
                      <a:alpha val="43137"/>
                    </a:srgbClr>
                  </a:outerShdw>
                </a:effectLst>
              </a:rPr>
              <a:t>Les attaques par déni de service (</a:t>
            </a:r>
            <a:r>
              <a:rPr lang="fr-FR" sz="2000" dirty="0" err="1">
                <a:effectLst>
                  <a:outerShdw blurRad="38100" dist="38100" dir="2700000" algn="tl">
                    <a:srgbClr val="000000">
                      <a:alpha val="43137"/>
                    </a:srgbClr>
                  </a:outerShdw>
                </a:effectLst>
              </a:rPr>
              <a:t>DoS</a:t>
            </a:r>
            <a:r>
              <a:rPr lang="fr-FR" sz="2000" dirty="0">
                <a:effectLst>
                  <a:outerShdw blurRad="38100" dist="38100" dir="2700000" algn="tl">
                    <a:srgbClr val="000000">
                      <a:alpha val="43137"/>
                    </a:srgbClr>
                  </a:outerShdw>
                </a:effectLst>
              </a:rPr>
              <a:t>) ou déni de service distribué (DDoS) consistent à </a:t>
            </a:r>
            <a:r>
              <a:rPr lang="fr-FR" sz="2000" b="1" dirty="0">
                <a:solidFill>
                  <a:srgbClr val="0000CC"/>
                </a:solidFill>
                <a:effectLst>
                  <a:outerShdw blurRad="38100" dist="38100" dir="2700000" algn="tl">
                    <a:srgbClr val="000000">
                      <a:alpha val="43137"/>
                    </a:srgbClr>
                  </a:outerShdw>
                </a:effectLst>
              </a:rPr>
              <a:t>inonder</a:t>
            </a:r>
            <a:r>
              <a:rPr lang="fr-FR" sz="2000" dirty="0">
                <a:effectLst>
                  <a:outerShdw blurRad="38100" dist="38100" dir="2700000" algn="tl">
                    <a:srgbClr val="000000">
                      <a:alpha val="43137"/>
                    </a:srgbClr>
                  </a:outerShdw>
                </a:effectLst>
              </a:rPr>
              <a:t> une ressource en ligne (un site Web, un service cloud …) de demandes de connexion frauduleuses ou d’autres types de trafic malveillant</a:t>
            </a:r>
          </a:p>
          <a:p>
            <a:r>
              <a:rPr lang="fr-FR" sz="2000" dirty="0">
                <a:effectLst>
                  <a:outerShdw blurRad="38100" dist="38100" dir="2700000" algn="tl">
                    <a:srgbClr val="000000">
                      <a:alpha val="43137"/>
                    </a:srgbClr>
                  </a:outerShdw>
                </a:effectLst>
              </a:rPr>
              <a:t>Incapable de gérer ce trafic, la cible </a:t>
            </a:r>
            <a:r>
              <a:rPr lang="fr-FR" sz="2000" b="1" dirty="0">
                <a:solidFill>
                  <a:srgbClr val="0000CC"/>
                </a:solidFill>
                <a:effectLst>
                  <a:outerShdw blurRad="38100" dist="38100" dir="2700000" algn="tl">
                    <a:srgbClr val="000000">
                      <a:alpha val="43137"/>
                    </a:srgbClr>
                  </a:outerShdw>
                </a:effectLst>
              </a:rPr>
              <a:t>ralentit </a:t>
            </a:r>
            <a:r>
              <a:rPr lang="fr-FR" sz="2000" dirty="0">
                <a:effectLst>
                  <a:outerShdw blurRad="38100" dist="38100" dir="2700000" algn="tl">
                    <a:srgbClr val="000000">
                      <a:alpha val="43137"/>
                    </a:srgbClr>
                  </a:outerShdw>
                </a:effectLst>
              </a:rPr>
              <a:t>ou </a:t>
            </a:r>
            <a:r>
              <a:rPr lang="fr-FR" sz="2000" b="1" dirty="0">
                <a:solidFill>
                  <a:srgbClr val="0000CC"/>
                </a:solidFill>
                <a:effectLst>
                  <a:outerShdw blurRad="38100" dist="38100" dir="2700000" algn="tl">
                    <a:srgbClr val="000000">
                      <a:alpha val="43137"/>
                    </a:srgbClr>
                  </a:outerShdw>
                </a:effectLst>
              </a:rPr>
              <a:t>tombe en panne</a:t>
            </a:r>
            <a:r>
              <a:rPr lang="fr-FR" sz="2000" dirty="0">
                <a:effectLst>
                  <a:outerShdw blurRad="38100" dist="38100" dir="2700000" algn="tl">
                    <a:srgbClr val="000000">
                      <a:alpha val="43137"/>
                    </a:srgbClr>
                  </a:outerShdw>
                </a:effectLst>
              </a:rPr>
              <a:t>, ce qui la rend inaccessible pour les utilisateurs légitimes</a:t>
            </a:r>
          </a:p>
        </p:txBody>
      </p:sp>
      <p:pic>
        <p:nvPicPr>
          <p:cNvPr id="5" name="Picture 2" descr="Aucune description alternative pour cette image">
            <a:extLst>
              <a:ext uri="{FF2B5EF4-FFF2-40B4-BE49-F238E27FC236}">
                <a16:creationId xmlns:a16="http://schemas.microsoft.com/office/drawing/2014/main" id="{A7E1A466-9951-4D9D-7792-076909BEB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568" y="3396976"/>
            <a:ext cx="4597698" cy="3605246"/>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2">
            <a:extLst>
              <a:ext uri="{FF2B5EF4-FFF2-40B4-BE49-F238E27FC236}">
                <a16:creationId xmlns:a16="http://schemas.microsoft.com/office/drawing/2014/main" id="{E6D570BA-B593-5665-B8A1-DB067F202AB8}"/>
              </a:ext>
            </a:extLst>
          </p:cNvPr>
          <p:cNvSpPr txBox="1">
            <a:spLocks/>
          </p:cNvSpPr>
          <p:nvPr/>
        </p:nvSpPr>
        <p:spPr bwMode="auto">
          <a:xfrm>
            <a:off x="250825" y="3396976"/>
            <a:ext cx="4333743" cy="34610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469900" indent="-469900" algn="just" rtl="0" eaLnBrk="0" fontAlgn="base" hangingPunct="0">
              <a:spcBef>
                <a:spcPct val="20000"/>
              </a:spcBef>
              <a:spcAft>
                <a:spcPct val="0"/>
              </a:spcAft>
              <a:buClr>
                <a:schemeClr val="accent2"/>
              </a:buClr>
              <a:buFont typeface="Wingdings" pitchFamily="2" charset="2"/>
              <a:buChar char="o"/>
              <a:defRPr sz="2200">
                <a:solidFill>
                  <a:schemeClr val="tx1"/>
                </a:solidFill>
                <a:effectLst>
                  <a:outerShdw blurRad="38100" dist="38100" dir="2700000" algn="tl">
                    <a:srgbClr val="C0C0C0"/>
                  </a:outerShdw>
                </a:effectLst>
                <a:latin typeface="+mn-lt"/>
                <a:ea typeface="+mn-ea"/>
                <a:cs typeface="+mn-cs"/>
              </a:defRPr>
            </a:lvl1pPr>
            <a:lvl2pPr marL="908050" indent="-436563" algn="just" rtl="0" eaLnBrk="0" fontAlgn="base" hangingPunct="0">
              <a:spcBef>
                <a:spcPct val="20000"/>
              </a:spcBef>
              <a:spcAft>
                <a:spcPct val="0"/>
              </a:spcAft>
              <a:buClr>
                <a:schemeClr val="accent2"/>
              </a:buClr>
              <a:buFont typeface="Wingdings" pitchFamily="2" charset="2"/>
              <a:buChar char="n"/>
              <a:defRPr sz="2000">
                <a:solidFill>
                  <a:schemeClr val="tx1"/>
                </a:solidFill>
                <a:effectLst>
                  <a:outerShdw blurRad="38100" dist="38100" dir="2700000" algn="tl">
                    <a:srgbClr val="C0C0C0"/>
                  </a:outerShdw>
                </a:effectLst>
                <a:latin typeface="+mn-lt"/>
                <a:cs typeface="+mn-cs"/>
              </a:defRPr>
            </a:lvl2pPr>
            <a:lvl3pPr marL="1304925" indent="-395288" algn="just" rtl="0" eaLnBrk="0" fontAlgn="base" hangingPunct="0">
              <a:spcBef>
                <a:spcPct val="20000"/>
              </a:spcBef>
              <a:spcAft>
                <a:spcPct val="0"/>
              </a:spcAft>
              <a:buClr>
                <a:schemeClr val="accent2"/>
              </a:buClr>
              <a:buFont typeface="Wingdings" pitchFamily="2" charset="2"/>
              <a:buChar char="o"/>
              <a:defRPr>
                <a:solidFill>
                  <a:schemeClr val="tx1"/>
                </a:solidFill>
                <a:effectLst>
                  <a:outerShdw blurRad="38100" dist="38100" dir="2700000" algn="tl">
                    <a:srgbClr val="C0C0C0"/>
                  </a:outerShdw>
                </a:effectLst>
                <a:latin typeface="+mn-lt"/>
                <a:cs typeface="+mn-cs"/>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effectLst>
                  <a:outerShdw blurRad="38100" dist="38100" dir="2700000" algn="tl">
                    <a:srgbClr val="C0C0C0"/>
                  </a:outerShdw>
                </a:effectLst>
                <a:latin typeface="Verdana" pitchFamily="34" charset="0"/>
                <a:cs typeface="+mn-cs"/>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effectLst>
                  <a:outerShdw blurRad="38100" dist="38100" dir="2700000" algn="tl">
                    <a:srgbClr val="C0C0C0"/>
                  </a:outerShdw>
                </a:effectLst>
                <a:latin typeface="Verdana" pitchFamily="34" charset="0"/>
                <a:cs typeface="+mn-cs"/>
              </a:defRPr>
            </a:lvl9pPr>
          </a:lstStyle>
          <a:p>
            <a:r>
              <a:rPr lang="fr-FR" sz="2000" b="1" kern="0" dirty="0">
                <a:solidFill>
                  <a:schemeClr val="accent2"/>
                </a:solidFill>
                <a:effectLst>
                  <a:outerShdw blurRad="38100" dist="38100" dir="2700000" algn="tl">
                    <a:srgbClr val="000000">
                      <a:alpha val="43137"/>
                    </a:srgbClr>
                  </a:outerShdw>
                </a:effectLst>
              </a:rPr>
              <a:t>Différence entre attaques </a:t>
            </a:r>
            <a:r>
              <a:rPr lang="fr-FR" sz="2000" b="1" kern="0" dirty="0" err="1">
                <a:solidFill>
                  <a:schemeClr val="accent2"/>
                </a:solidFill>
                <a:effectLst>
                  <a:outerShdw blurRad="38100" dist="38100" dir="2700000" algn="tl">
                    <a:srgbClr val="000000">
                      <a:alpha val="43137"/>
                    </a:srgbClr>
                  </a:outerShdw>
                </a:effectLst>
              </a:rPr>
              <a:t>DoS</a:t>
            </a:r>
            <a:r>
              <a:rPr lang="fr-FR" sz="2000" b="1" kern="0" dirty="0">
                <a:solidFill>
                  <a:schemeClr val="accent2"/>
                </a:solidFill>
                <a:effectLst>
                  <a:outerShdw blurRad="38100" dist="38100" dir="2700000" algn="tl">
                    <a:srgbClr val="000000">
                      <a:alpha val="43137"/>
                    </a:srgbClr>
                  </a:outerShdw>
                </a:effectLst>
              </a:rPr>
              <a:t> &amp; DDoS</a:t>
            </a:r>
          </a:p>
          <a:p>
            <a:pPr lvl="1"/>
            <a:r>
              <a:rPr lang="fr-FR" sz="1800" kern="0" dirty="0">
                <a:effectLst>
                  <a:outerShdw blurRad="38100" dist="38100" dir="2700000" algn="tl">
                    <a:srgbClr val="000000">
                      <a:alpha val="43137"/>
                    </a:srgbClr>
                  </a:outerShdw>
                </a:effectLst>
              </a:rPr>
              <a:t>La principale différence est que pour le premier l’attaque vient d’un  </a:t>
            </a:r>
            <a:r>
              <a:rPr lang="fr-FR" sz="1800" b="1" kern="0" dirty="0">
                <a:solidFill>
                  <a:srgbClr val="0000CC"/>
                </a:solidFill>
                <a:effectLst>
                  <a:outerShdw blurRad="38100" dist="38100" dir="2700000" algn="tl">
                    <a:srgbClr val="000000">
                      <a:alpha val="43137"/>
                    </a:srgbClr>
                  </a:outerShdw>
                </a:effectLst>
              </a:rPr>
              <a:t>seul </a:t>
            </a:r>
            <a:r>
              <a:rPr lang="fr-FR" sz="1800" kern="0" dirty="0">
                <a:effectLst>
                  <a:outerShdw blurRad="38100" dist="38100" dir="2700000" algn="tl">
                    <a:srgbClr val="000000">
                      <a:alpha val="43137"/>
                    </a:srgbClr>
                  </a:outerShdw>
                </a:effectLst>
              </a:rPr>
              <a:t>système, tandis que pour le second implique </a:t>
            </a:r>
            <a:r>
              <a:rPr lang="fr-FR" sz="1800" b="1" kern="0" dirty="0">
                <a:solidFill>
                  <a:srgbClr val="0000CC"/>
                </a:solidFill>
                <a:effectLst>
                  <a:outerShdw blurRad="38100" dist="38100" dir="2700000" algn="tl">
                    <a:srgbClr val="000000">
                      <a:alpha val="43137"/>
                    </a:srgbClr>
                  </a:outerShdw>
                </a:effectLst>
              </a:rPr>
              <a:t>plusieurs </a:t>
            </a:r>
            <a:r>
              <a:rPr lang="fr-FR" sz="1800" kern="0" dirty="0">
                <a:effectLst>
                  <a:outerShdw blurRad="38100" dist="38100" dir="2700000" algn="tl">
                    <a:srgbClr val="000000">
                      <a:alpha val="43137"/>
                    </a:srgbClr>
                  </a:outerShdw>
                </a:effectLst>
              </a:rPr>
              <a:t>systèmes simultanément</a:t>
            </a:r>
          </a:p>
        </p:txBody>
      </p:sp>
    </p:spTree>
    <p:extLst>
      <p:ext uri="{BB962C8B-B14F-4D97-AF65-F5344CB8AC3E}">
        <p14:creationId xmlns:p14="http://schemas.microsoft.com/office/powerpoint/2010/main" val="1721158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BFF6C-2602-BAF8-3770-8D02F610E7F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1B0C5E8-B9AB-D85B-A25E-47992ACF4911}"/>
              </a:ext>
            </a:extLst>
          </p:cNvPr>
          <p:cNvSpPr>
            <a:spLocks noGrp="1"/>
          </p:cNvSpPr>
          <p:nvPr>
            <p:ph type="title"/>
          </p:nvPr>
        </p:nvSpPr>
        <p:spPr/>
        <p:txBody>
          <a:bodyPr/>
          <a:lstStyle/>
          <a:p>
            <a:r>
              <a:rPr lang="fr-FR" altLang="en-US" sz="3200" dirty="0">
                <a:effectLst>
                  <a:outerShdw blurRad="38100" dist="38100" dir="2700000" algn="tl">
                    <a:srgbClr val="000000">
                      <a:alpha val="43137"/>
                    </a:srgbClr>
                  </a:outerShdw>
                </a:effectLst>
                <a:latin typeface="Trebuchet MS" panose="020B0603020202020204" pitchFamily="34" charset="0"/>
              </a:rPr>
              <a:t>Denial-of-Service (</a:t>
            </a:r>
            <a:r>
              <a:rPr lang="fr-FR" altLang="en-US" sz="3200" dirty="0" err="1">
                <a:effectLst>
                  <a:outerShdw blurRad="38100" dist="38100" dir="2700000" algn="tl">
                    <a:srgbClr val="000000">
                      <a:alpha val="43137"/>
                    </a:srgbClr>
                  </a:outerShdw>
                </a:effectLst>
                <a:latin typeface="Trebuchet MS" panose="020B0603020202020204" pitchFamily="34" charset="0"/>
              </a:rPr>
              <a:t>DoS</a:t>
            </a:r>
            <a:r>
              <a:rPr lang="fr-FR" altLang="en-US" sz="3200" dirty="0">
                <a:effectLst>
                  <a:outerShdw blurRad="38100" dist="38100" dir="2700000" algn="tl">
                    <a:srgbClr val="000000">
                      <a:alpha val="43137"/>
                    </a:srgbClr>
                  </a:outerShdw>
                </a:effectLst>
                <a:latin typeface="Trebuchet MS" panose="020B0603020202020204" pitchFamily="34" charset="0"/>
              </a:rPr>
              <a:t>) &amp; DDoS </a:t>
            </a:r>
            <a:r>
              <a:rPr lang="fr-FR" altLang="en-US" sz="3200" dirty="0" err="1">
                <a:effectLst>
                  <a:outerShdw blurRad="38100" dist="38100" dir="2700000" algn="tl">
                    <a:srgbClr val="000000">
                      <a:alpha val="43137"/>
                    </a:srgbClr>
                  </a:outerShdw>
                </a:effectLst>
                <a:latin typeface="Trebuchet MS" panose="020B0603020202020204" pitchFamily="34" charset="0"/>
              </a:rPr>
              <a:t>attacks</a:t>
            </a:r>
            <a:r>
              <a:rPr lang="fr-FR" altLang="en-US" sz="3200" dirty="0">
                <a:effectLst>
                  <a:outerShdw blurRad="38100" dist="38100" dir="2700000" algn="tl">
                    <a:srgbClr val="000000">
                      <a:alpha val="43137"/>
                    </a:srgbClr>
                  </a:outerShdw>
                </a:effectLst>
                <a:latin typeface="Trebuchet MS" panose="020B0603020202020204" pitchFamily="34" charset="0"/>
              </a:rPr>
              <a:t> (2)</a:t>
            </a:r>
            <a:endParaRPr lang="fr-FR" dirty="0"/>
          </a:p>
        </p:txBody>
      </p:sp>
      <p:sp>
        <p:nvSpPr>
          <p:cNvPr id="6" name="Espace réservé du contenu 5">
            <a:extLst>
              <a:ext uri="{FF2B5EF4-FFF2-40B4-BE49-F238E27FC236}">
                <a16:creationId xmlns:a16="http://schemas.microsoft.com/office/drawing/2014/main" id="{A7077A81-08E3-EEB8-E9BD-30F778B599D5}"/>
              </a:ext>
            </a:extLst>
          </p:cNvPr>
          <p:cNvSpPr>
            <a:spLocks noGrp="1"/>
          </p:cNvSpPr>
          <p:nvPr>
            <p:ph idx="1"/>
          </p:nvPr>
        </p:nvSpPr>
        <p:spPr/>
        <p:txBody>
          <a:bodyPr/>
          <a:lstStyle/>
          <a:p>
            <a:r>
              <a:rPr lang="fr-FR" b="1" dirty="0">
                <a:effectLst/>
              </a:rPr>
              <a:t>Types d’attaques </a:t>
            </a:r>
            <a:r>
              <a:rPr lang="fr-FR" b="1" dirty="0" err="1">
                <a:effectLst/>
              </a:rPr>
              <a:t>DoS</a:t>
            </a:r>
            <a:r>
              <a:rPr lang="fr-FR" b="1" dirty="0">
                <a:effectLst/>
              </a:rPr>
              <a:t> et DDoS</a:t>
            </a:r>
          </a:p>
          <a:p>
            <a:pPr lvl="1"/>
            <a:r>
              <a:rPr lang="fr-FR" sz="1800" b="1" dirty="0">
                <a:solidFill>
                  <a:schemeClr val="accent2"/>
                </a:solidFill>
              </a:rPr>
              <a:t>Attaque </a:t>
            </a:r>
            <a:r>
              <a:rPr lang="fr-FR" sz="1800" b="1" dirty="0" err="1">
                <a:solidFill>
                  <a:schemeClr val="accent2"/>
                </a:solidFill>
              </a:rPr>
              <a:t>Teardrop</a:t>
            </a:r>
            <a:r>
              <a:rPr lang="fr-FR" sz="1800" b="1" dirty="0">
                <a:solidFill>
                  <a:schemeClr val="accent2"/>
                </a:solidFill>
              </a:rPr>
              <a:t>: </a:t>
            </a:r>
            <a:r>
              <a:rPr lang="fr-FR" sz="1800" dirty="0"/>
              <a:t>Une attaque </a:t>
            </a:r>
            <a:r>
              <a:rPr lang="fr-FR" sz="1800" dirty="0" err="1"/>
              <a:t>Teardrop</a:t>
            </a:r>
            <a:r>
              <a:rPr lang="fr-FR" sz="1800" dirty="0"/>
              <a:t> est une attaque </a:t>
            </a:r>
            <a:r>
              <a:rPr lang="fr-FR" sz="1800" dirty="0" err="1"/>
              <a:t>DoS</a:t>
            </a:r>
            <a:r>
              <a:rPr lang="fr-FR" sz="1800" dirty="0"/>
              <a:t> qui envoie d’innombrables fragments de données de protocole Internet (Internet Protocol, IP) à un réseau. Lorsque le réseau tente de recompiler les fragments dans leurs paquets d’origine, il n’y parvient pas</a:t>
            </a:r>
          </a:p>
          <a:p>
            <a:pPr lvl="1"/>
            <a:r>
              <a:rPr lang="fr-FR" sz="1800" b="1" dirty="0">
                <a:solidFill>
                  <a:schemeClr val="accent2"/>
                </a:solidFill>
              </a:rPr>
              <a:t>Attaque par saturation: </a:t>
            </a:r>
            <a:r>
              <a:rPr lang="fr-FR" sz="1800" dirty="0"/>
              <a:t>elle consiste à envoyer plusieurs demandes de connexion à un serveur, mais ensuite ne répond pas pour établir la liaison</a:t>
            </a:r>
          </a:p>
          <a:p>
            <a:pPr lvl="1"/>
            <a:r>
              <a:rPr lang="fr-FR" sz="1800" b="1" dirty="0">
                <a:solidFill>
                  <a:schemeClr val="accent2"/>
                </a:solidFill>
              </a:rPr>
              <a:t>Attaque volumétrique: </a:t>
            </a:r>
            <a:r>
              <a:rPr lang="fr-FR" sz="1800" dirty="0"/>
              <a:t>elle consiste à consommer la bande passante en vain. Par exemple, l’attaquant utilise un réseau zombie pour envoyer un volume élevé de paquets de requêtes à un réseau, submergeant sa largeur de bande de requêtes d’écho d’Internet Control Message Protocol (ICMP). Cela entraîne un ralentissement ou même l’arrêt total des services.</a:t>
            </a:r>
          </a:p>
        </p:txBody>
      </p:sp>
    </p:spTree>
    <p:extLst>
      <p:ext uri="{BB962C8B-B14F-4D97-AF65-F5344CB8AC3E}">
        <p14:creationId xmlns:p14="http://schemas.microsoft.com/office/powerpoint/2010/main" val="2464438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6CF9DA-FBFF-F044-E794-05FDAD7162B5}"/>
              </a:ext>
            </a:extLst>
          </p:cNvPr>
          <p:cNvSpPr>
            <a:spLocks noGrp="1"/>
          </p:cNvSpPr>
          <p:nvPr>
            <p:ph type="title"/>
          </p:nvPr>
        </p:nvSpPr>
        <p:spPr/>
        <p:txBody>
          <a:bodyPr/>
          <a:lstStyle/>
          <a:p>
            <a:r>
              <a:rPr lang="fr-FR" altLang="en-US" sz="3200" dirty="0">
                <a:effectLst>
                  <a:outerShdw blurRad="38100" dist="38100" dir="2700000" algn="tl">
                    <a:srgbClr val="000000">
                      <a:alpha val="43137"/>
                    </a:srgbClr>
                  </a:outerShdw>
                </a:effectLst>
                <a:latin typeface="Trebuchet MS" panose="020B0603020202020204" pitchFamily="34" charset="0"/>
              </a:rPr>
              <a:t>Denial-of-Service (</a:t>
            </a:r>
            <a:r>
              <a:rPr lang="fr-FR" altLang="en-US" sz="3200" dirty="0" err="1">
                <a:effectLst>
                  <a:outerShdw blurRad="38100" dist="38100" dir="2700000" algn="tl">
                    <a:srgbClr val="000000">
                      <a:alpha val="43137"/>
                    </a:srgbClr>
                  </a:outerShdw>
                </a:effectLst>
                <a:latin typeface="Trebuchet MS" panose="020B0603020202020204" pitchFamily="34" charset="0"/>
              </a:rPr>
              <a:t>DoS</a:t>
            </a:r>
            <a:r>
              <a:rPr lang="fr-FR" altLang="en-US" sz="3200" dirty="0">
                <a:effectLst>
                  <a:outerShdw blurRad="38100" dist="38100" dir="2700000" algn="tl">
                    <a:srgbClr val="000000">
                      <a:alpha val="43137"/>
                    </a:srgbClr>
                  </a:outerShdw>
                </a:effectLst>
                <a:latin typeface="Trebuchet MS" panose="020B0603020202020204" pitchFamily="34" charset="0"/>
              </a:rPr>
              <a:t>) &amp; DDoS </a:t>
            </a:r>
            <a:r>
              <a:rPr lang="fr-FR" altLang="en-US" sz="3200" dirty="0" err="1">
                <a:effectLst>
                  <a:outerShdw blurRad="38100" dist="38100" dir="2700000" algn="tl">
                    <a:srgbClr val="000000">
                      <a:alpha val="43137"/>
                    </a:srgbClr>
                  </a:outerShdw>
                </a:effectLst>
                <a:latin typeface="Trebuchet MS" panose="020B0603020202020204" pitchFamily="34" charset="0"/>
              </a:rPr>
              <a:t>attacks</a:t>
            </a:r>
            <a:r>
              <a:rPr lang="fr-FR" altLang="en-US" sz="3200" dirty="0">
                <a:effectLst>
                  <a:outerShdw blurRad="38100" dist="38100" dir="2700000" algn="tl">
                    <a:srgbClr val="000000">
                      <a:alpha val="43137"/>
                    </a:srgbClr>
                  </a:outerShdw>
                </a:effectLst>
                <a:latin typeface="Trebuchet MS" panose="020B0603020202020204" pitchFamily="34" charset="0"/>
              </a:rPr>
              <a:t> (3)</a:t>
            </a:r>
            <a:endParaRPr lang="fr-FR" sz="3200" dirty="0">
              <a:effectLst>
                <a:outerShdw blurRad="38100" dist="38100" dir="2700000" algn="tl">
                  <a:srgbClr val="000000">
                    <a:alpha val="43137"/>
                  </a:srgbClr>
                </a:outerShdw>
              </a:effectLst>
              <a:latin typeface="Trebuchet MS" panose="020B0603020202020204" pitchFamily="34" charset="0"/>
            </a:endParaRPr>
          </a:p>
        </p:txBody>
      </p:sp>
      <p:sp>
        <p:nvSpPr>
          <p:cNvPr id="3" name="Espace réservé du contenu 2">
            <a:extLst>
              <a:ext uri="{FF2B5EF4-FFF2-40B4-BE49-F238E27FC236}">
                <a16:creationId xmlns:a16="http://schemas.microsoft.com/office/drawing/2014/main" id="{F22624F7-21BB-F5D2-8DB0-DAB3EFE12095}"/>
              </a:ext>
            </a:extLst>
          </p:cNvPr>
          <p:cNvSpPr>
            <a:spLocks noGrp="1"/>
          </p:cNvSpPr>
          <p:nvPr>
            <p:ph idx="1"/>
          </p:nvPr>
        </p:nvSpPr>
        <p:spPr/>
        <p:txBody>
          <a:bodyPr/>
          <a:lstStyle/>
          <a:p>
            <a:r>
              <a:rPr lang="fr-FR" b="1" dirty="0">
                <a:solidFill>
                  <a:schemeClr val="accent2"/>
                </a:solidFill>
                <a:effectLst>
                  <a:outerShdw blurRad="38100" dist="38100" dir="2700000" algn="tl">
                    <a:srgbClr val="000000">
                      <a:alpha val="43137"/>
                    </a:srgbClr>
                  </a:outerShdw>
                </a:effectLst>
              </a:rPr>
              <a:t>Comment améliorer la protection contre les attaques DDoS &amp; </a:t>
            </a:r>
            <a:r>
              <a:rPr lang="fr-FR" b="1" dirty="0" err="1">
                <a:solidFill>
                  <a:schemeClr val="accent2"/>
                </a:solidFill>
                <a:effectLst>
                  <a:outerShdw blurRad="38100" dist="38100" dir="2700000" algn="tl">
                    <a:srgbClr val="000000">
                      <a:alpha val="43137"/>
                    </a:srgbClr>
                  </a:outerShdw>
                </a:effectLst>
              </a:rPr>
              <a:t>DoS</a:t>
            </a:r>
            <a:endParaRPr lang="fr-FR" b="1" dirty="0">
              <a:solidFill>
                <a:schemeClr val="accent2"/>
              </a:solidFill>
              <a:effectLst>
                <a:outerShdw blurRad="38100" dist="38100" dir="2700000" algn="tl">
                  <a:srgbClr val="000000">
                    <a:alpha val="43137"/>
                  </a:srgbClr>
                </a:outerShdw>
              </a:effectLst>
            </a:endParaRPr>
          </a:p>
          <a:p>
            <a:pPr lvl="1"/>
            <a:r>
              <a:rPr lang="fr-FR" dirty="0">
                <a:effectLst>
                  <a:outerShdw blurRad="38100" dist="38100" dir="2700000" algn="tl">
                    <a:srgbClr val="000000">
                      <a:alpha val="43137"/>
                    </a:srgbClr>
                  </a:outerShdw>
                </a:effectLst>
              </a:rPr>
              <a:t>Surveiller le réseau en permanence pour identifier les modèles de trafic normaux et anormaux</a:t>
            </a:r>
          </a:p>
          <a:p>
            <a:pPr lvl="1"/>
            <a:r>
              <a:rPr lang="fr-FR" dirty="0">
                <a:effectLst>
                  <a:outerShdw blurRad="38100" dist="38100" dir="2700000" algn="tl">
                    <a:srgbClr val="000000">
                      <a:alpha val="43137"/>
                    </a:srgbClr>
                  </a:outerShdw>
                </a:effectLst>
              </a:rPr>
              <a:t>Effectuer des tests pour simuler des attaques </a:t>
            </a:r>
            <a:r>
              <a:rPr lang="fr-FR" dirty="0" err="1">
                <a:effectLst>
                  <a:outerShdw blurRad="38100" dist="38100" dir="2700000" algn="tl">
                    <a:srgbClr val="000000">
                      <a:alpha val="43137"/>
                    </a:srgbClr>
                  </a:outerShdw>
                </a:effectLst>
              </a:rPr>
              <a:t>DoS</a:t>
            </a:r>
            <a:r>
              <a:rPr lang="fr-FR" dirty="0">
                <a:effectLst>
                  <a:outerShdw blurRad="38100" dist="38100" dir="2700000" algn="tl">
                    <a:srgbClr val="000000">
                      <a:alpha val="43137"/>
                    </a:srgbClr>
                  </a:outerShdw>
                </a:effectLst>
              </a:rPr>
              <a:t> : cela permettra d’évaluer les risques, d’exposer les vulnérabilités et de former les employés à la cybersécurité.</a:t>
            </a:r>
          </a:p>
          <a:p>
            <a:pPr lvl="1"/>
            <a:r>
              <a:rPr lang="fr-FR" dirty="0">
                <a:effectLst>
                  <a:outerShdw blurRad="38100" dist="38100" dir="2700000" algn="tl">
                    <a:srgbClr val="000000">
                      <a:alpha val="43137"/>
                    </a:srgbClr>
                  </a:outerShdw>
                </a:effectLst>
              </a:rPr>
              <a:t>Créer un plan de protection</a:t>
            </a:r>
          </a:p>
          <a:p>
            <a:pPr lvl="1"/>
            <a:r>
              <a:rPr lang="fr-FR" dirty="0">
                <a:effectLst>
                  <a:outerShdw blurRad="38100" dist="38100" dir="2700000" algn="tl">
                    <a:srgbClr val="000000">
                      <a:alpha val="43137"/>
                    </a:srgbClr>
                  </a:outerShdw>
                </a:effectLst>
              </a:rPr>
              <a:t>Identifier les systèmes critiques et les modèles de trafic normaux: les premiers permettent de planifier la protection et les seconds permettent la détection précoce des menaces.</a:t>
            </a:r>
          </a:p>
          <a:p>
            <a:pPr lvl="1"/>
            <a:r>
              <a:rPr lang="fr-FR" dirty="0">
                <a:effectLst>
                  <a:outerShdw blurRad="38100" dist="38100" dir="2700000" algn="tl">
                    <a:srgbClr val="000000">
                      <a:alpha val="43137"/>
                    </a:srgbClr>
                  </a:outerShdw>
                </a:effectLst>
              </a:rPr>
              <a:t>Prévoir une largeur de bande supplémentaire : elle n’arrêtera peut-être pas l’attaque, mais elle aidera le réseau à faire face aux pics de trafic et à réduire l’impact de toute attaque.</a:t>
            </a:r>
          </a:p>
        </p:txBody>
      </p:sp>
    </p:spTree>
    <p:extLst>
      <p:ext uri="{BB962C8B-B14F-4D97-AF65-F5344CB8AC3E}">
        <p14:creationId xmlns:p14="http://schemas.microsoft.com/office/powerpoint/2010/main" val="183140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229873-AE8A-A799-6D6A-CAA38BF8C547}"/>
              </a:ext>
            </a:extLst>
          </p:cNvPr>
          <p:cNvSpPr>
            <a:spLocks noGrp="1"/>
          </p:cNvSpPr>
          <p:nvPr>
            <p:ph type="title"/>
          </p:nvPr>
        </p:nvSpPr>
        <p:spPr>
          <a:xfrm>
            <a:off x="250825" y="376461"/>
            <a:ext cx="8642350" cy="676275"/>
          </a:xfrm>
        </p:spPr>
        <p:txBody>
          <a:bodyPr/>
          <a:lstStyle/>
          <a:p>
            <a:r>
              <a:rPr lang="fr-FR" dirty="0">
                <a:effectLst>
                  <a:outerShdw blurRad="38100" dist="38100" dir="2700000" algn="tl">
                    <a:srgbClr val="000000">
                      <a:alpha val="43137"/>
                    </a:srgbClr>
                  </a:outerShdw>
                </a:effectLst>
              </a:rPr>
              <a:t>Attaque par empoisonnement ARP (1)</a:t>
            </a:r>
          </a:p>
        </p:txBody>
      </p:sp>
      <p:sp>
        <p:nvSpPr>
          <p:cNvPr id="3" name="Espace réservé du contenu 2">
            <a:extLst>
              <a:ext uri="{FF2B5EF4-FFF2-40B4-BE49-F238E27FC236}">
                <a16:creationId xmlns:a16="http://schemas.microsoft.com/office/drawing/2014/main" id="{505CFB65-E9A5-E665-343C-1393BEF945A1}"/>
              </a:ext>
            </a:extLst>
          </p:cNvPr>
          <p:cNvSpPr>
            <a:spLocks noGrp="1"/>
          </p:cNvSpPr>
          <p:nvPr>
            <p:ph idx="1"/>
          </p:nvPr>
        </p:nvSpPr>
        <p:spPr>
          <a:xfrm>
            <a:off x="250825" y="1196752"/>
            <a:ext cx="8569325" cy="4967287"/>
          </a:xfrm>
        </p:spPr>
        <p:txBody>
          <a:bodyPr/>
          <a:lstStyle/>
          <a:p>
            <a:r>
              <a:rPr lang="fr-FR" sz="2000" dirty="0"/>
              <a:t>Une attaque de "</a:t>
            </a:r>
            <a:r>
              <a:rPr lang="fr-FR" sz="2000" dirty="0" err="1"/>
              <a:t>poisoning</a:t>
            </a:r>
            <a:r>
              <a:rPr lang="fr-FR" sz="2000" dirty="0"/>
              <a:t>" désigne diverses actions malveillantes qui visent à corrompre ou à manipuler des données ou des systèmes</a:t>
            </a:r>
          </a:p>
          <a:p>
            <a:endParaRPr lang="fr-FR" sz="2000" dirty="0"/>
          </a:p>
          <a:p>
            <a:r>
              <a:rPr lang="fr-FR" sz="2000" b="1" dirty="0">
                <a:solidFill>
                  <a:srgbClr val="993300"/>
                </a:solidFill>
              </a:rPr>
              <a:t>Objectif</a:t>
            </a:r>
          </a:p>
          <a:p>
            <a:pPr lvl="1"/>
            <a:r>
              <a:rPr lang="fr-FR" dirty="0"/>
              <a:t>Perturber les systèmes, détourner le trafic réseau, voler des informations ou de rediriger des utilisateurs vers des sites frauduleux, …</a:t>
            </a:r>
          </a:p>
          <a:p>
            <a:pPr lvl="1"/>
            <a:endParaRPr lang="fr-FR" dirty="0"/>
          </a:p>
          <a:p>
            <a:r>
              <a:rPr lang="fr-FR" sz="2000" b="1" dirty="0">
                <a:solidFill>
                  <a:srgbClr val="993300"/>
                </a:solidFill>
              </a:rPr>
              <a:t>Types d’attaques par empoisonnement  </a:t>
            </a:r>
          </a:p>
          <a:p>
            <a:pPr lvl="1"/>
            <a:r>
              <a:rPr lang="fr-FR" b="1" dirty="0">
                <a:solidFill>
                  <a:srgbClr val="993300"/>
                </a:solidFill>
              </a:rPr>
              <a:t>empoisonnement de données : </a:t>
            </a:r>
            <a:r>
              <a:rPr lang="fr-FR" dirty="0"/>
              <a:t>introduisant des informations fausses et nuisibles </a:t>
            </a:r>
          </a:p>
          <a:p>
            <a:pPr lvl="1"/>
            <a:r>
              <a:rPr lang="fr-FR" b="1" dirty="0">
                <a:solidFill>
                  <a:srgbClr val="993300"/>
                </a:solidFill>
              </a:rPr>
              <a:t>Empoisonnement ARP </a:t>
            </a:r>
            <a:r>
              <a:rPr lang="fr-FR" dirty="0"/>
              <a:t>: exploitant des faiblesses dans des protocoles de communication </a:t>
            </a:r>
          </a:p>
          <a:p>
            <a:pPr lvl="1"/>
            <a:r>
              <a:rPr lang="fr-FR" b="1" dirty="0">
                <a:solidFill>
                  <a:srgbClr val="993300"/>
                </a:solidFill>
              </a:rPr>
              <a:t>Empoisonnement de cache : </a:t>
            </a:r>
            <a:r>
              <a:rPr lang="fr-FR" dirty="0"/>
              <a:t>injectant des contenus malveillants dans des caches</a:t>
            </a:r>
          </a:p>
          <a:p>
            <a:endParaRPr lang="fr-FR" dirty="0"/>
          </a:p>
        </p:txBody>
      </p:sp>
    </p:spTree>
    <p:extLst>
      <p:ext uri="{BB962C8B-B14F-4D97-AF65-F5344CB8AC3E}">
        <p14:creationId xmlns:p14="http://schemas.microsoft.com/office/powerpoint/2010/main" val="3516205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6D83FF-EE03-FFE9-0979-A64D56FBA539}"/>
              </a:ext>
            </a:extLst>
          </p:cNvPr>
          <p:cNvSpPr>
            <a:spLocks noGrp="1"/>
          </p:cNvSpPr>
          <p:nvPr>
            <p:ph type="title"/>
          </p:nvPr>
        </p:nvSpPr>
        <p:spPr/>
        <p:txBody>
          <a:bodyPr/>
          <a:lstStyle/>
          <a:p>
            <a:r>
              <a:rPr lang="fr-FR" dirty="0"/>
              <a:t>Rappel sur la sécurité informatique</a:t>
            </a:r>
          </a:p>
        </p:txBody>
      </p:sp>
      <p:sp>
        <p:nvSpPr>
          <p:cNvPr id="3" name="Espace réservé du contenu 2">
            <a:extLst>
              <a:ext uri="{FF2B5EF4-FFF2-40B4-BE49-F238E27FC236}">
                <a16:creationId xmlns:a16="http://schemas.microsoft.com/office/drawing/2014/main" id="{BC3AC282-7FE0-C9AA-23EE-E7E02AC43A8D}"/>
              </a:ext>
            </a:extLst>
          </p:cNvPr>
          <p:cNvSpPr>
            <a:spLocks noGrp="1"/>
          </p:cNvSpPr>
          <p:nvPr>
            <p:ph idx="1"/>
          </p:nvPr>
        </p:nvSpPr>
        <p:spPr/>
        <p:txBody>
          <a:bodyPr/>
          <a:lstStyle/>
          <a:p>
            <a:r>
              <a:rPr lang="fr-FR" sz="2400" dirty="0"/>
              <a:t>La sécurité informatique est un concept qui englobe la protection/sécurité globale:</a:t>
            </a:r>
          </a:p>
          <a:p>
            <a:pPr lvl="2"/>
            <a:r>
              <a:rPr lang="fr-FR" sz="2200" dirty="0"/>
              <a:t>des systèmes informatiques</a:t>
            </a:r>
          </a:p>
          <a:p>
            <a:pPr lvl="2"/>
            <a:r>
              <a:rPr lang="fr-FR" sz="2200" dirty="0"/>
              <a:t>Réseaux</a:t>
            </a:r>
          </a:p>
          <a:p>
            <a:pPr lvl="2"/>
            <a:r>
              <a:rPr lang="fr-FR" sz="2200" dirty="0"/>
              <a:t>Applications</a:t>
            </a:r>
          </a:p>
          <a:p>
            <a:pPr lvl="2"/>
            <a:r>
              <a:rPr lang="fr-FR" sz="2200" dirty="0"/>
              <a:t>Données</a:t>
            </a:r>
          </a:p>
          <a:p>
            <a:pPr lvl="2"/>
            <a:r>
              <a:rPr lang="fr-FR" sz="2200" dirty="0"/>
              <a:t>matériels </a:t>
            </a:r>
          </a:p>
          <a:p>
            <a:pPr lvl="2"/>
            <a:r>
              <a:rPr lang="fr-FR" sz="2200" dirty="0"/>
              <a:t>infrastructures contre toute forme de menace, qu’elle soit numérique, physique, humaine ou organisationnelle.</a:t>
            </a:r>
          </a:p>
        </p:txBody>
      </p:sp>
      <p:pic>
        <p:nvPicPr>
          <p:cNvPr id="6" name="Image 5">
            <a:extLst>
              <a:ext uri="{FF2B5EF4-FFF2-40B4-BE49-F238E27FC236}">
                <a16:creationId xmlns:a16="http://schemas.microsoft.com/office/drawing/2014/main" id="{EFDE517C-690F-6169-3335-17B8802C1201}"/>
              </a:ext>
            </a:extLst>
          </p:cNvPr>
          <p:cNvPicPr>
            <a:picLocks noChangeAspect="1"/>
          </p:cNvPicPr>
          <p:nvPr/>
        </p:nvPicPr>
        <p:blipFill>
          <a:blip r:embed="rId2"/>
          <a:stretch>
            <a:fillRect/>
          </a:stretch>
        </p:blipFill>
        <p:spPr>
          <a:xfrm>
            <a:off x="7956376" y="0"/>
            <a:ext cx="1138623" cy="1124744"/>
          </a:xfrm>
          <a:prstGeom prst="rect">
            <a:avLst/>
          </a:prstGeom>
        </p:spPr>
      </p:pic>
      <p:sp>
        <p:nvSpPr>
          <p:cNvPr id="7" name="Accolade ouvrante 6">
            <a:extLst>
              <a:ext uri="{FF2B5EF4-FFF2-40B4-BE49-F238E27FC236}">
                <a16:creationId xmlns:a16="http://schemas.microsoft.com/office/drawing/2014/main" id="{8D4A1935-E746-664A-74C5-DC92A59CD11B}"/>
              </a:ext>
            </a:extLst>
          </p:cNvPr>
          <p:cNvSpPr/>
          <p:nvPr/>
        </p:nvSpPr>
        <p:spPr>
          <a:xfrm>
            <a:off x="827584" y="2205161"/>
            <a:ext cx="360040" cy="3168055"/>
          </a:xfrm>
          <a:prstGeom prst="leftBrace">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48474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291166-4F03-B5AC-E030-E085CEEFDD1C}"/>
              </a:ext>
            </a:extLst>
          </p:cNvPr>
          <p:cNvSpPr>
            <a:spLocks noGrp="1"/>
          </p:cNvSpPr>
          <p:nvPr>
            <p:ph type="title"/>
          </p:nvPr>
        </p:nvSpPr>
        <p:spPr>
          <a:xfrm>
            <a:off x="250825" y="376461"/>
            <a:ext cx="8642350" cy="676275"/>
          </a:xfrm>
        </p:spPr>
        <p:txBody>
          <a:bodyPr/>
          <a:lstStyle/>
          <a:p>
            <a:r>
              <a:rPr lang="fr-FR" dirty="0"/>
              <a:t>Attaque par empoisonnement ARP (2)</a:t>
            </a:r>
          </a:p>
        </p:txBody>
      </p:sp>
      <p:sp>
        <p:nvSpPr>
          <p:cNvPr id="3" name="Espace réservé du contenu 2">
            <a:extLst>
              <a:ext uri="{FF2B5EF4-FFF2-40B4-BE49-F238E27FC236}">
                <a16:creationId xmlns:a16="http://schemas.microsoft.com/office/drawing/2014/main" id="{1E9CDC4B-2734-1B01-B192-C67FF8AE6A9C}"/>
              </a:ext>
            </a:extLst>
          </p:cNvPr>
          <p:cNvSpPr>
            <a:spLocks noGrp="1"/>
          </p:cNvSpPr>
          <p:nvPr>
            <p:ph idx="1"/>
          </p:nvPr>
        </p:nvSpPr>
        <p:spPr/>
        <p:txBody>
          <a:bodyPr/>
          <a:lstStyle/>
          <a:p>
            <a:r>
              <a:rPr lang="fr-FR" b="1" dirty="0">
                <a:solidFill>
                  <a:srgbClr val="993300"/>
                </a:solidFill>
              </a:rPr>
              <a:t>Empoisonnement ARP (ARP </a:t>
            </a:r>
            <a:r>
              <a:rPr lang="fr-FR" b="1" dirty="0" err="1">
                <a:solidFill>
                  <a:srgbClr val="993300"/>
                </a:solidFill>
              </a:rPr>
              <a:t>Poisoning</a:t>
            </a:r>
            <a:r>
              <a:rPr lang="fr-FR" b="1" dirty="0">
                <a:solidFill>
                  <a:srgbClr val="993300"/>
                </a:solidFill>
              </a:rPr>
              <a:t>) : </a:t>
            </a:r>
            <a:r>
              <a:rPr lang="fr-FR" sz="2000" dirty="0"/>
              <a:t>c’est une attaque qui exploite les faiblesses du protocole ARP</a:t>
            </a:r>
          </a:p>
          <a:p>
            <a:pPr lvl="1"/>
            <a:r>
              <a:rPr lang="fr-FR" b="1" dirty="0">
                <a:solidFill>
                  <a:schemeClr val="accent6"/>
                </a:solidFill>
              </a:rPr>
              <a:t>Objectif : </a:t>
            </a:r>
            <a:r>
              <a:rPr lang="fr-FR" dirty="0"/>
              <a:t>Modifier le tableau des correspondances d'adresses IP et MAC d'un réseau local (LAN)</a:t>
            </a:r>
          </a:p>
          <a:p>
            <a:pPr lvl="1"/>
            <a:endParaRPr lang="fr-FR" dirty="0"/>
          </a:p>
          <a:p>
            <a:pPr lvl="1"/>
            <a:r>
              <a:rPr lang="fr-FR" b="1" dirty="0">
                <a:solidFill>
                  <a:schemeClr val="accent6"/>
                </a:solidFill>
              </a:rPr>
              <a:t>Exemple : </a:t>
            </a:r>
            <a:r>
              <a:rPr lang="fr-FR" dirty="0"/>
              <a:t>L'attaquant envoie de faux messages ARP à la passerelle réseau, ce qui lui permet </a:t>
            </a:r>
            <a:r>
              <a:rPr lang="fr-FR" b="1" dirty="0">
                <a:solidFill>
                  <a:srgbClr val="0033CC"/>
                </a:solidFill>
              </a:rPr>
              <a:t>d'intercepter</a:t>
            </a:r>
            <a:r>
              <a:rPr lang="fr-FR" dirty="0"/>
              <a:t> et </a:t>
            </a:r>
            <a:r>
              <a:rPr lang="fr-FR" b="1" dirty="0">
                <a:solidFill>
                  <a:srgbClr val="0033CC"/>
                </a:solidFill>
              </a:rPr>
              <a:t>de modifier </a:t>
            </a:r>
            <a:r>
              <a:rPr lang="fr-FR" dirty="0"/>
              <a:t>tout le trafic réseau passant par lui pour un utilisateur ciblé. </a:t>
            </a:r>
          </a:p>
          <a:p>
            <a:endParaRPr lang="fr-FR" sz="2000" dirty="0"/>
          </a:p>
        </p:txBody>
      </p:sp>
    </p:spTree>
    <p:extLst>
      <p:ext uri="{BB962C8B-B14F-4D97-AF65-F5344CB8AC3E}">
        <p14:creationId xmlns:p14="http://schemas.microsoft.com/office/powerpoint/2010/main" val="2942591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6A1011-5B8C-A5F9-AE5B-0DD067DBF5C0}"/>
              </a:ext>
            </a:extLst>
          </p:cNvPr>
          <p:cNvSpPr>
            <a:spLocks noGrp="1"/>
          </p:cNvSpPr>
          <p:nvPr>
            <p:ph type="title"/>
          </p:nvPr>
        </p:nvSpPr>
        <p:spPr/>
        <p:txBody>
          <a:bodyPr/>
          <a:lstStyle/>
          <a:p>
            <a:r>
              <a:rPr lang="fr-FR" dirty="0"/>
              <a:t>Attaque par empoisonnement ARP (3)</a:t>
            </a:r>
          </a:p>
        </p:txBody>
      </p:sp>
      <p:sp>
        <p:nvSpPr>
          <p:cNvPr id="3" name="Espace réservé du contenu 2">
            <a:extLst>
              <a:ext uri="{FF2B5EF4-FFF2-40B4-BE49-F238E27FC236}">
                <a16:creationId xmlns:a16="http://schemas.microsoft.com/office/drawing/2014/main" id="{6B708CC9-1953-01B2-05EA-28C3982B2E70}"/>
              </a:ext>
            </a:extLst>
          </p:cNvPr>
          <p:cNvSpPr>
            <a:spLocks noGrp="1"/>
          </p:cNvSpPr>
          <p:nvPr>
            <p:ph idx="1"/>
          </p:nvPr>
        </p:nvSpPr>
        <p:spPr/>
        <p:txBody>
          <a:bodyPr/>
          <a:lstStyle/>
          <a:p>
            <a:r>
              <a:rPr lang="fr-FR" b="1" dirty="0">
                <a:solidFill>
                  <a:srgbClr val="993300"/>
                </a:solidFill>
              </a:rPr>
              <a:t>Fonctionnement  normal de ARP</a:t>
            </a:r>
            <a:endParaRPr lang="fr-FR" dirty="0"/>
          </a:p>
        </p:txBody>
      </p:sp>
      <p:pic>
        <p:nvPicPr>
          <p:cNvPr id="4" name="Picture 2">
            <a:extLst>
              <a:ext uri="{FF2B5EF4-FFF2-40B4-BE49-F238E27FC236}">
                <a16:creationId xmlns:a16="http://schemas.microsoft.com/office/drawing/2014/main" id="{C9B2A7F9-A45F-2FDE-F752-A64E303A9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4864"/>
            <a:ext cx="9144000" cy="465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337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B64982-263D-B054-4BC6-6F2B89E314E1}"/>
              </a:ext>
            </a:extLst>
          </p:cNvPr>
          <p:cNvSpPr>
            <a:spLocks noGrp="1"/>
          </p:cNvSpPr>
          <p:nvPr>
            <p:ph type="title"/>
          </p:nvPr>
        </p:nvSpPr>
        <p:spPr/>
        <p:txBody>
          <a:bodyPr/>
          <a:lstStyle/>
          <a:p>
            <a:r>
              <a:rPr lang="fr-FR" dirty="0"/>
              <a:t>Attaque par empoisonnement ARP (4)</a:t>
            </a:r>
          </a:p>
        </p:txBody>
      </p:sp>
      <p:sp>
        <p:nvSpPr>
          <p:cNvPr id="3" name="Espace réservé du contenu 2">
            <a:extLst>
              <a:ext uri="{FF2B5EF4-FFF2-40B4-BE49-F238E27FC236}">
                <a16:creationId xmlns:a16="http://schemas.microsoft.com/office/drawing/2014/main" id="{7BA35132-54E4-5FAB-2738-F03E14AC88ED}"/>
              </a:ext>
            </a:extLst>
          </p:cNvPr>
          <p:cNvSpPr>
            <a:spLocks noGrp="1"/>
          </p:cNvSpPr>
          <p:nvPr>
            <p:ph idx="1"/>
          </p:nvPr>
        </p:nvSpPr>
        <p:spPr/>
        <p:txBody>
          <a:bodyPr/>
          <a:lstStyle/>
          <a:p>
            <a:r>
              <a:rPr lang="fr-FR" sz="2400" b="1" dirty="0">
                <a:solidFill>
                  <a:srgbClr val="993300"/>
                </a:solidFill>
                <a:ea typeface="+mn-ea"/>
              </a:rPr>
              <a:t>Attaque par empoisonnement ARP </a:t>
            </a:r>
          </a:p>
        </p:txBody>
      </p:sp>
      <p:pic>
        <p:nvPicPr>
          <p:cNvPr id="2050" name="Picture 2">
            <a:extLst>
              <a:ext uri="{FF2B5EF4-FFF2-40B4-BE49-F238E27FC236}">
                <a16:creationId xmlns:a16="http://schemas.microsoft.com/office/drawing/2014/main" id="{CABADF68-BE18-B40B-2418-3EFA4E078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890712"/>
            <a:ext cx="9144000" cy="477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642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671B2-D97C-6AE5-31F9-EE0E957F7CEA}"/>
              </a:ext>
            </a:extLst>
          </p:cNvPr>
          <p:cNvSpPr>
            <a:spLocks noGrp="1"/>
          </p:cNvSpPr>
          <p:nvPr>
            <p:ph type="title"/>
          </p:nvPr>
        </p:nvSpPr>
        <p:spPr>
          <a:xfrm>
            <a:off x="250825" y="376461"/>
            <a:ext cx="8642350" cy="676275"/>
          </a:xfrm>
        </p:spPr>
        <p:txBody>
          <a:bodyPr/>
          <a:lstStyle/>
          <a:p>
            <a:r>
              <a:rPr lang="fr-FR" dirty="0">
                <a:effectLst>
                  <a:outerShdw blurRad="38100" dist="38100" dir="2700000" algn="tl">
                    <a:srgbClr val="000000">
                      <a:alpha val="43137"/>
                    </a:srgbClr>
                  </a:outerShdw>
                </a:effectLst>
              </a:rPr>
              <a:t>Attaque par empoisonnement du cache DNS (</a:t>
            </a:r>
            <a:r>
              <a:rPr lang="fr-FR" dirty="0">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DNS Cache </a:t>
            </a:r>
            <a:r>
              <a:rPr lang="fr-FR" dirty="0" err="1">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Poisoning</a:t>
            </a:r>
            <a:r>
              <a:rPr lang="fr-FR" dirty="0">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a:t>
            </a:r>
            <a:endParaRPr lang="fr-FR" dirty="0">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83197956-AB73-DEFC-CCD9-C0101F5D8AD4}"/>
              </a:ext>
            </a:extLst>
          </p:cNvPr>
          <p:cNvSpPr>
            <a:spLocks noGrp="1"/>
          </p:cNvSpPr>
          <p:nvPr>
            <p:ph idx="1"/>
          </p:nvPr>
        </p:nvSpPr>
        <p:spPr>
          <a:ln>
            <a:noFill/>
          </a:ln>
        </p:spPr>
        <p:txBody>
          <a:bodyPr/>
          <a:lstStyle/>
          <a:p>
            <a:r>
              <a:rPr lang="fr-FR" sz="1800" dirty="0">
                <a:effectLst>
                  <a:outerShdw blurRad="38100" dist="38100" dir="2700000" algn="tl">
                    <a:srgbClr val="000000">
                      <a:alpha val="43137"/>
                    </a:srgbClr>
                  </a:outerShdw>
                </a:effectLst>
              </a:rPr>
              <a:t>Dans une attaque par empoisonnement du cache DNS, les auteurs de la menace utilisent différentes techniques pour remplacer les adresses légitimes dans un cache DNS par de fausses adresses DNS.</a:t>
            </a:r>
          </a:p>
          <a:p>
            <a:r>
              <a:rPr lang="fr-FR" sz="1800" dirty="0">
                <a:effectLst>
                  <a:outerShdw blurRad="38100" dist="38100" dir="2700000" algn="tl">
                    <a:srgbClr val="000000">
                      <a:alpha val="43137"/>
                    </a:srgbClr>
                  </a:outerShdw>
                </a:effectLst>
              </a:rPr>
              <a:t>Lorsque les utilisateurs tentent de consulter un site légitime, le résolveur DNS renvoie </a:t>
            </a:r>
            <a:r>
              <a:rPr lang="fr-FR" sz="1800" b="1" dirty="0">
                <a:solidFill>
                  <a:schemeClr val="accent6"/>
                </a:solidFill>
                <a:effectLst>
                  <a:outerShdw blurRad="38100" dist="38100" dir="2700000" algn="tl">
                    <a:srgbClr val="000000">
                      <a:alpha val="43137"/>
                    </a:srgbClr>
                  </a:outerShdw>
                </a:effectLst>
              </a:rPr>
              <a:t>la fausse adresse </a:t>
            </a:r>
            <a:r>
              <a:rPr lang="fr-FR" sz="1800" dirty="0">
                <a:effectLst>
                  <a:outerShdw blurRad="38100" dist="38100" dir="2700000" algn="tl">
                    <a:srgbClr val="000000">
                      <a:alpha val="43137"/>
                    </a:srgbClr>
                  </a:outerShdw>
                </a:effectLst>
              </a:rPr>
              <a:t>dans son cache, détournant la session du navigateur et envoyant l'utilisateur vers un </a:t>
            </a:r>
            <a:r>
              <a:rPr lang="fr-FR" sz="1800" b="1" dirty="0">
                <a:solidFill>
                  <a:schemeClr val="accent6"/>
                </a:solidFill>
                <a:effectLst>
                  <a:outerShdw blurRad="38100" dist="38100" dir="2700000" algn="tl">
                    <a:srgbClr val="000000">
                      <a:alpha val="43137"/>
                    </a:srgbClr>
                  </a:outerShdw>
                </a:effectLst>
              </a:rPr>
              <a:t>faux site Web </a:t>
            </a:r>
            <a:r>
              <a:rPr lang="fr-FR" sz="1800" dirty="0">
                <a:effectLst>
                  <a:outerShdw blurRad="38100" dist="38100" dir="2700000" algn="tl">
                    <a:srgbClr val="000000">
                      <a:alpha val="43137"/>
                    </a:srgbClr>
                  </a:outerShdw>
                </a:effectLst>
              </a:rPr>
              <a:t>ou un </a:t>
            </a:r>
            <a:r>
              <a:rPr lang="fr-FR" sz="1800" b="1" dirty="0">
                <a:solidFill>
                  <a:schemeClr val="accent6"/>
                </a:solidFill>
                <a:effectLst>
                  <a:outerShdw blurRad="38100" dist="38100" dir="2700000" algn="tl">
                    <a:srgbClr val="000000">
                      <a:alpha val="43137"/>
                    </a:srgbClr>
                  </a:outerShdw>
                </a:effectLst>
              </a:rPr>
              <a:t>site</a:t>
            </a:r>
            <a:r>
              <a:rPr lang="fr-FR" sz="1800" dirty="0">
                <a:effectLst>
                  <a:outerShdw blurRad="38100" dist="38100" dir="2700000" algn="tl">
                    <a:srgbClr val="000000">
                      <a:alpha val="43137"/>
                    </a:srgbClr>
                  </a:outerShdw>
                </a:effectLst>
              </a:rPr>
              <a:t> </a:t>
            </a:r>
            <a:r>
              <a:rPr lang="fr-FR" sz="1800" b="1" dirty="0">
                <a:solidFill>
                  <a:schemeClr val="accent6"/>
                </a:solidFill>
                <a:effectLst>
                  <a:outerShdw blurRad="38100" dist="38100" dir="2700000" algn="tl">
                    <a:srgbClr val="000000">
                      <a:alpha val="43137"/>
                    </a:srgbClr>
                  </a:outerShdw>
                </a:effectLst>
              </a:rPr>
              <a:t>Web malveillant</a:t>
            </a:r>
            <a:r>
              <a:rPr lang="fr-FR" sz="1800" dirty="0">
                <a:effectLst>
                  <a:outerShdw blurRad="38100" dist="38100" dir="2700000" algn="tl">
                    <a:srgbClr val="000000">
                      <a:alpha val="43137"/>
                    </a:srgbClr>
                  </a:outerShdw>
                </a:effectLst>
              </a:rPr>
              <a:t>.</a:t>
            </a:r>
          </a:p>
        </p:txBody>
      </p:sp>
      <p:pic>
        <p:nvPicPr>
          <p:cNvPr id="6" name="Image 5">
            <a:extLst>
              <a:ext uri="{FF2B5EF4-FFF2-40B4-BE49-F238E27FC236}">
                <a16:creationId xmlns:a16="http://schemas.microsoft.com/office/drawing/2014/main" id="{780DC932-806A-FA51-8AEF-F61648BCB862}"/>
              </a:ext>
            </a:extLst>
          </p:cNvPr>
          <p:cNvPicPr>
            <a:picLocks noChangeAspect="1"/>
          </p:cNvPicPr>
          <p:nvPr/>
        </p:nvPicPr>
        <p:blipFill>
          <a:blip r:embed="rId3"/>
          <a:stretch>
            <a:fillRect/>
          </a:stretch>
        </p:blipFill>
        <p:spPr>
          <a:xfrm>
            <a:off x="1259632" y="3501083"/>
            <a:ext cx="6336704" cy="3168352"/>
          </a:xfrm>
          <a:prstGeom prst="rect">
            <a:avLst/>
          </a:prstGeom>
        </p:spPr>
      </p:pic>
    </p:spTree>
    <p:extLst>
      <p:ext uri="{BB962C8B-B14F-4D97-AF65-F5344CB8AC3E}">
        <p14:creationId xmlns:p14="http://schemas.microsoft.com/office/powerpoint/2010/main" val="1211132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5C8D5-D812-D46E-09DC-67193920CA1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B3E4A9F-3D15-D8E9-3349-15C4F20FFE88}"/>
              </a:ext>
            </a:extLst>
          </p:cNvPr>
          <p:cNvSpPr>
            <a:spLocks noGrp="1"/>
          </p:cNvSpPr>
          <p:nvPr>
            <p:ph type="ctrTitle"/>
          </p:nvPr>
        </p:nvSpPr>
        <p:spPr/>
        <p:txBody>
          <a:bodyPr/>
          <a:lstStyle/>
          <a:p>
            <a:r>
              <a:rPr lang="fr-FR" b="1" dirty="0"/>
              <a:t>Application-</a:t>
            </a:r>
            <a:r>
              <a:rPr lang="fr-FR" b="1" dirty="0" err="1"/>
              <a:t>based</a:t>
            </a:r>
            <a:r>
              <a:rPr lang="fr-FR" b="1" dirty="0"/>
              <a:t> </a:t>
            </a:r>
            <a:r>
              <a:rPr lang="fr-FR" b="1" dirty="0" err="1"/>
              <a:t>attacks</a:t>
            </a:r>
            <a:endParaRPr lang="fr-FR" b="1" dirty="0"/>
          </a:p>
        </p:txBody>
      </p:sp>
      <p:sp>
        <p:nvSpPr>
          <p:cNvPr id="5" name="Espace réservé du numéro de diapositive 4">
            <a:extLst>
              <a:ext uri="{FF2B5EF4-FFF2-40B4-BE49-F238E27FC236}">
                <a16:creationId xmlns:a16="http://schemas.microsoft.com/office/drawing/2014/main" id="{0BE5B400-E621-D45A-D374-C7266D1F116C}"/>
              </a:ext>
            </a:extLst>
          </p:cNvPr>
          <p:cNvSpPr>
            <a:spLocks noGrp="1"/>
          </p:cNvSpPr>
          <p:nvPr>
            <p:ph type="sldNum" sz="quarter" idx="12"/>
          </p:nvPr>
        </p:nvSpPr>
        <p:spPr/>
        <p:txBody>
          <a:bodyPr/>
          <a:lstStyle/>
          <a:p>
            <a:pPr fontAlgn="base">
              <a:spcBef>
                <a:spcPct val="0"/>
              </a:spcBef>
              <a:spcAft>
                <a:spcPct val="0"/>
              </a:spcAft>
              <a:defRPr/>
            </a:pPr>
            <a:fld id="{38AD06FA-DE78-4989-B989-C5DF230F2A8F}" type="slidenum">
              <a:rPr lang="fr-FR" smtClean="0">
                <a:solidFill>
                  <a:srgbClr val="000000"/>
                </a:solidFill>
                <a:latin typeface="Verdana" pitchFamily="34" charset="0"/>
              </a:rPr>
              <a:pPr fontAlgn="base">
                <a:spcBef>
                  <a:spcPct val="0"/>
                </a:spcBef>
                <a:spcAft>
                  <a:spcPct val="0"/>
                </a:spcAft>
                <a:defRPr/>
              </a:pPr>
              <a:t>34</a:t>
            </a:fld>
            <a:endParaRPr lang="fr-FR" dirty="0">
              <a:solidFill>
                <a:srgbClr val="000000"/>
              </a:solidFill>
              <a:latin typeface="Verdana" pitchFamily="34" charset="0"/>
            </a:endParaRPr>
          </a:p>
        </p:txBody>
      </p:sp>
    </p:spTree>
    <p:extLst>
      <p:ext uri="{BB962C8B-B14F-4D97-AF65-F5344CB8AC3E}">
        <p14:creationId xmlns:p14="http://schemas.microsoft.com/office/powerpoint/2010/main" val="3180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07414-83C4-B087-B277-553727049B7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979A662-E2FD-5469-8422-8EB408866172}"/>
              </a:ext>
            </a:extLst>
          </p:cNvPr>
          <p:cNvSpPr>
            <a:spLocks noGrp="1"/>
          </p:cNvSpPr>
          <p:nvPr>
            <p:ph type="title"/>
          </p:nvPr>
        </p:nvSpPr>
        <p:spPr>
          <a:xfrm>
            <a:off x="250824" y="376461"/>
            <a:ext cx="8868161" cy="676275"/>
          </a:xfrm>
        </p:spPr>
        <p:txBody>
          <a:bodyPr/>
          <a:lstStyle/>
          <a:p>
            <a:r>
              <a:rPr lang="fr-FR" dirty="0"/>
              <a:t>A </a:t>
            </a:r>
            <a:r>
              <a:rPr lang="fr-FR" dirty="0" err="1"/>
              <a:t>typical</a:t>
            </a:r>
            <a:r>
              <a:rPr lang="fr-FR" dirty="0"/>
              <a:t> Server-</a:t>
            </a:r>
            <a:r>
              <a:rPr lang="fr-FR" dirty="0" err="1"/>
              <a:t>side</a:t>
            </a:r>
            <a:r>
              <a:rPr lang="fr-FR" dirty="0"/>
              <a:t> Web application infrastructure</a:t>
            </a:r>
          </a:p>
        </p:txBody>
      </p:sp>
      <p:sp>
        <p:nvSpPr>
          <p:cNvPr id="3" name="Espace réservé du contenu 2">
            <a:extLst>
              <a:ext uri="{FF2B5EF4-FFF2-40B4-BE49-F238E27FC236}">
                <a16:creationId xmlns:a16="http://schemas.microsoft.com/office/drawing/2014/main" id="{11506E89-AD02-C16C-4947-FCA159A46B19}"/>
              </a:ext>
            </a:extLst>
          </p:cNvPr>
          <p:cNvSpPr>
            <a:spLocks noGrp="1"/>
          </p:cNvSpPr>
          <p:nvPr>
            <p:ph idx="1"/>
          </p:nvPr>
        </p:nvSpPr>
        <p:spPr/>
        <p:txBody>
          <a:bodyPr/>
          <a:lstStyle/>
          <a:p>
            <a:endParaRPr lang="fr-FR" dirty="0"/>
          </a:p>
        </p:txBody>
      </p:sp>
      <p:pic>
        <p:nvPicPr>
          <p:cNvPr id="12" name="Image 11">
            <a:extLst>
              <a:ext uri="{FF2B5EF4-FFF2-40B4-BE49-F238E27FC236}">
                <a16:creationId xmlns:a16="http://schemas.microsoft.com/office/drawing/2014/main" id="{D1592EB3-5D5F-7DAD-9C8B-A66ADB62A9A9}"/>
              </a:ext>
            </a:extLst>
          </p:cNvPr>
          <p:cNvPicPr>
            <a:picLocks noChangeAspect="1"/>
          </p:cNvPicPr>
          <p:nvPr/>
        </p:nvPicPr>
        <p:blipFill>
          <a:blip r:embed="rId2"/>
          <a:stretch>
            <a:fillRect/>
          </a:stretch>
        </p:blipFill>
        <p:spPr>
          <a:xfrm>
            <a:off x="-25015" y="1273594"/>
            <a:ext cx="9144000" cy="1147294"/>
          </a:xfrm>
          <a:prstGeom prst="rect">
            <a:avLst/>
          </a:prstGeom>
          <a:ln>
            <a:solidFill>
              <a:schemeClr val="accent6"/>
            </a:solidFill>
          </a:ln>
        </p:spPr>
      </p:pic>
      <p:pic>
        <p:nvPicPr>
          <p:cNvPr id="14" name="Image 13">
            <a:extLst>
              <a:ext uri="{FF2B5EF4-FFF2-40B4-BE49-F238E27FC236}">
                <a16:creationId xmlns:a16="http://schemas.microsoft.com/office/drawing/2014/main" id="{021245D8-2B22-4CDF-146D-0ED975C796C7}"/>
              </a:ext>
            </a:extLst>
          </p:cNvPr>
          <p:cNvPicPr>
            <a:picLocks noChangeAspect="1"/>
          </p:cNvPicPr>
          <p:nvPr/>
        </p:nvPicPr>
        <p:blipFill>
          <a:blip r:embed="rId3"/>
          <a:stretch>
            <a:fillRect/>
          </a:stretch>
        </p:blipFill>
        <p:spPr>
          <a:xfrm>
            <a:off x="-25015" y="2840806"/>
            <a:ext cx="9144000" cy="3048000"/>
          </a:xfrm>
          <a:prstGeom prst="rect">
            <a:avLst/>
          </a:prstGeom>
          <a:ln>
            <a:solidFill>
              <a:schemeClr val="accent6"/>
            </a:solidFill>
          </a:ln>
        </p:spPr>
      </p:pic>
    </p:spTree>
    <p:extLst>
      <p:ext uri="{BB962C8B-B14F-4D97-AF65-F5344CB8AC3E}">
        <p14:creationId xmlns:p14="http://schemas.microsoft.com/office/powerpoint/2010/main" val="71344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ABE6E-7B8F-FFDE-503D-DC267A5B8236}"/>
              </a:ext>
            </a:extLst>
          </p:cNvPr>
          <p:cNvSpPr>
            <a:spLocks noGrp="1"/>
          </p:cNvSpPr>
          <p:nvPr>
            <p:ph type="title"/>
          </p:nvPr>
        </p:nvSpPr>
        <p:spPr>
          <a:xfrm>
            <a:off x="250824" y="376461"/>
            <a:ext cx="8868161" cy="676275"/>
          </a:xfrm>
        </p:spPr>
        <p:txBody>
          <a:bodyPr/>
          <a:lstStyle/>
          <a:p>
            <a:r>
              <a:rPr lang="fr-FR" dirty="0"/>
              <a:t>A </a:t>
            </a:r>
            <a:r>
              <a:rPr lang="fr-FR" dirty="0" err="1"/>
              <a:t>typical</a:t>
            </a:r>
            <a:r>
              <a:rPr lang="fr-FR" dirty="0"/>
              <a:t> Server-</a:t>
            </a:r>
            <a:r>
              <a:rPr lang="fr-FR" dirty="0" err="1"/>
              <a:t>side</a:t>
            </a:r>
            <a:r>
              <a:rPr lang="fr-FR" dirty="0"/>
              <a:t> Web application infrastructure</a:t>
            </a:r>
          </a:p>
        </p:txBody>
      </p:sp>
      <p:sp>
        <p:nvSpPr>
          <p:cNvPr id="3" name="Espace réservé du contenu 2">
            <a:extLst>
              <a:ext uri="{FF2B5EF4-FFF2-40B4-BE49-F238E27FC236}">
                <a16:creationId xmlns:a16="http://schemas.microsoft.com/office/drawing/2014/main" id="{8E03E7DF-7CA0-33DB-4832-1E51D67C39E2}"/>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BA01576A-6A38-A8EB-E1E2-D52C44AACD5E}"/>
              </a:ext>
            </a:extLst>
          </p:cNvPr>
          <p:cNvPicPr>
            <a:picLocks noChangeAspect="1"/>
          </p:cNvPicPr>
          <p:nvPr/>
        </p:nvPicPr>
        <p:blipFill>
          <a:blip r:embed="rId2"/>
          <a:stretch>
            <a:fillRect/>
          </a:stretch>
        </p:blipFill>
        <p:spPr>
          <a:xfrm>
            <a:off x="1907704" y="3068960"/>
            <a:ext cx="5992764" cy="3589014"/>
          </a:xfrm>
          <a:prstGeom prst="rect">
            <a:avLst/>
          </a:prstGeom>
        </p:spPr>
      </p:pic>
      <p:pic>
        <p:nvPicPr>
          <p:cNvPr id="10" name="Image 9">
            <a:extLst>
              <a:ext uri="{FF2B5EF4-FFF2-40B4-BE49-F238E27FC236}">
                <a16:creationId xmlns:a16="http://schemas.microsoft.com/office/drawing/2014/main" id="{DBFEF6FF-8550-511D-88C9-8E9E9F88A8AA}"/>
              </a:ext>
            </a:extLst>
          </p:cNvPr>
          <p:cNvPicPr>
            <a:picLocks noChangeAspect="1"/>
          </p:cNvPicPr>
          <p:nvPr/>
        </p:nvPicPr>
        <p:blipFill>
          <a:blip r:embed="rId3"/>
          <a:stretch>
            <a:fillRect/>
          </a:stretch>
        </p:blipFill>
        <p:spPr>
          <a:xfrm>
            <a:off x="112904" y="1355496"/>
            <a:ext cx="9006081" cy="1747305"/>
          </a:xfrm>
          <a:prstGeom prst="rect">
            <a:avLst/>
          </a:prstGeom>
          <a:ln>
            <a:solidFill>
              <a:schemeClr val="accent6"/>
            </a:solidFill>
          </a:ln>
        </p:spPr>
      </p:pic>
    </p:spTree>
    <p:extLst>
      <p:ext uri="{BB962C8B-B14F-4D97-AF65-F5344CB8AC3E}">
        <p14:creationId xmlns:p14="http://schemas.microsoft.com/office/powerpoint/2010/main" val="2049385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74DD2-FAC9-B2C8-C108-704EBEC5EF2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C15EF76-53F3-9F0C-4382-B24962CC8C25}"/>
              </a:ext>
            </a:extLst>
          </p:cNvPr>
          <p:cNvSpPr>
            <a:spLocks noGrp="1"/>
          </p:cNvSpPr>
          <p:nvPr>
            <p:ph type="title"/>
          </p:nvPr>
        </p:nvSpPr>
        <p:spPr/>
        <p:txBody>
          <a:bodyPr/>
          <a:lstStyle/>
          <a:p>
            <a:r>
              <a:rPr lang="fr-FR" dirty="0"/>
              <a:t>Attaques sécuritaires </a:t>
            </a:r>
          </a:p>
        </p:txBody>
      </p:sp>
      <p:sp>
        <p:nvSpPr>
          <p:cNvPr id="4" name="Rectangle : coins arrondis 3">
            <a:extLst>
              <a:ext uri="{FF2B5EF4-FFF2-40B4-BE49-F238E27FC236}">
                <a16:creationId xmlns:a16="http://schemas.microsoft.com/office/drawing/2014/main" id="{7423D300-D32C-F497-EBA0-986B7D3D3608}"/>
              </a:ext>
            </a:extLst>
          </p:cNvPr>
          <p:cNvSpPr/>
          <p:nvPr/>
        </p:nvSpPr>
        <p:spPr>
          <a:xfrm>
            <a:off x="2627784" y="2492896"/>
            <a:ext cx="3024336" cy="864096"/>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solidFill>
                <a:effectLst>
                  <a:outerShdw blurRad="38100" dist="38100" dir="2700000" algn="tl">
                    <a:srgbClr val="000000">
                      <a:alpha val="43137"/>
                    </a:srgbClr>
                  </a:outerShdw>
                </a:effectLst>
              </a:rPr>
              <a:t>Application-</a:t>
            </a:r>
            <a:r>
              <a:rPr lang="fr-FR" sz="2400" b="1" dirty="0" err="1">
                <a:solidFill>
                  <a:schemeClr val="bg1"/>
                </a:solidFill>
                <a:effectLst>
                  <a:outerShdw blurRad="38100" dist="38100" dir="2700000" algn="tl">
                    <a:srgbClr val="000000">
                      <a:alpha val="43137"/>
                    </a:srgbClr>
                  </a:outerShdw>
                </a:effectLst>
              </a:rPr>
              <a:t>based</a:t>
            </a:r>
            <a:r>
              <a:rPr lang="fr-FR" sz="2400" b="1" dirty="0">
                <a:solidFill>
                  <a:schemeClr val="bg1"/>
                </a:solidFill>
                <a:effectLst>
                  <a:outerShdw blurRad="38100" dist="38100" dir="2700000" algn="tl">
                    <a:srgbClr val="000000">
                      <a:alpha val="43137"/>
                    </a:srgbClr>
                  </a:outerShdw>
                </a:effectLst>
              </a:rPr>
              <a:t> </a:t>
            </a:r>
            <a:r>
              <a:rPr lang="fr-FR" sz="2400" b="1" dirty="0" err="1">
                <a:solidFill>
                  <a:schemeClr val="bg1"/>
                </a:solidFill>
                <a:effectLst>
                  <a:outerShdw blurRad="38100" dist="38100" dir="2700000" algn="tl">
                    <a:srgbClr val="000000">
                      <a:alpha val="43137"/>
                    </a:srgbClr>
                  </a:outerShdw>
                </a:effectLst>
              </a:rPr>
              <a:t>attacks</a:t>
            </a:r>
            <a:endParaRPr lang="fr-FR" sz="2400" b="1" dirty="0">
              <a:solidFill>
                <a:schemeClr val="bg1"/>
              </a:solidFill>
              <a:effectLst>
                <a:outerShdw blurRad="38100" dist="38100" dir="2700000" algn="tl">
                  <a:srgbClr val="000000">
                    <a:alpha val="43137"/>
                  </a:srgbClr>
                </a:outerShdw>
              </a:effectLst>
            </a:endParaRPr>
          </a:p>
        </p:txBody>
      </p:sp>
      <p:sp>
        <p:nvSpPr>
          <p:cNvPr id="7" name="Rectangle : coins arrondis 6">
            <a:extLst>
              <a:ext uri="{FF2B5EF4-FFF2-40B4-BE49-F238E27FC236}">
                <a16:creationId xmlns:a16="http://schemas.microsoft.com/office/drawing/2014/main" id="{2037E065-1E8D-3DC8-E188-EBA09B0FDE8A}"/>
              </a:ext>
            </a:extLst>
          </p:cNvPr>
          <p:cNvSpPr/>
          <p:nvPr/>
        </p:nvSpPr>
        <p:spPr>
          <a:xfrm>
            <a:off x="251520" y="3789040"/>
            <a:ext cx="2232248"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SQL Injection</a:t>
            </a:r>
          </a:p>
        </p:txBody>
      </p:sp>
      <p:sp>
        <p:nvSpPr>
          <p:cNvPr id="8" name="Rectangle : coins arrondis 7">
            <a:extLst>
              <a:ext uri="{FF2B5EF4-FFF2-40B4-BE49-F238E27FC236}">
                <a16:creationId xmlns:a16="http://schemas.microsoft.com/office/drawing/2014/main" id="{9B1ACAC4-87D7-D697-FE08-2B7E45364F24}"/>
              </a:ext>
            </a:extLst>
          </p:cNvPr>
          <p:cNvSpPr/>
          <p:nvPr/>
        </p:nvSpPr>
        <p:spPr>
          <a:xfrm>
            <a:off x="2915816" y="3789040"/>
            <a:ext cx="2232248"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Cross-Site Scripting (XSS)</a:t>
            </a:r>
          </a:p>
        </p:txBody>
      </p:sp>
      <p:sp>
        <p:nvSpPr>
          <p:cNvPr id="9" name="Rectangle : coins arrondis 8">
            <a:extLst>
              <a:ext uri="{FF2B5EF4-FFF2-40B4-BE49-F238E27FC236}">
                <a16:creationId xmlns:a16="http://schemas.microsoft.com/office/drawing/2014/main" id="{ABBE7458-3ACA-F875-C83E-5E6A342A6B7E}"/>
              </a:ext>
            </a:extLst>
          </p:cNvPr>
          <p:cNvSpPr/>
          <p:nvPr/>
        </p:nvSpPr>
        <p:spPr>
          <a:xfrm>
            <a:off x="5597792" y="3789040"/>
            <a:ext cx="2430592"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err="1">
                <a:solidFill>
                  <a:schemeClr val="tx1"/>
                </a:solidFill>
                <a:effectLst>
                  <a:outerShdw blurRad="38100" dist="38100" dir="2700000" algn="tl">
                    <a:srgbClr val="000000">
                      <a:alpha val="43137"/>
                    </a:srgbClr>
                  </a:outerShdw>
                </a:effectLst>
              </a:rPr>
              <a:t>Spear</a:t>
            </a:r>
            <a:r>
              <a:rPr lang="fr-FR" sz="2200" b="1" dirty="0">
                <a:solidFill>
                  <a:schemeClr val="tx1"/>
                </a:solidFill>
                <a:effectLst>
                  <a:outerShdw blurRad="38100" dist="38100" dir="2700000" algn="tl">
                    <a:srgbClr val="000000">
                      <a:alpha val="43137"/>
                    </a:srgbClr>
                  </a:outerShdw>
                </a:effectLst>
              </a:rPr>
              <a:t> phishing/ Phishing ciblé </a:t>
            </a:r>
          </a:p>
        </p:txBody>
      </p:sp>
      <p:sp>
        <p:nvSpPr>
          <p:cNvPr id="10" name="Rectangle : coins arrondis 9">
            <a:extLst>
              <a:ext uri="{FF2B5EF4-FFF2-40B4-BE49-F238E27FC236}">
                <a16:creationId xmlns:a16="http://schemas.microsoft.com/office/drawing/2014/main" id="{9BDE75E2-AD75-D4BD-C0BF-4D56B4A463C6}"/>
              </a:ext>
            </a:extLst>
          </p:cNvPr>
          <p:cNvSpPr/>
          <p:nvPr/>
        </p:nvSpPr>
        <p:spPr>
          <a:xfrm>
            <a:off x="1691680" y="5047915"/>
            <a:ext cx="2232248"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Session </a:t>
            </a:r>
            <a:r>
              <a:rPr lang="fr-FR" sz="2200" b="1" dirty="0" err="1">
                <a:solidFill>
                  <a:schemeClr val="tx1"/>
                </a:solidFill>
                <a:effectLst>
                  <a:outerShdw blurRad="38100" dist="38100" dir="2700000" algn="tl">
                    <a:srgbClr val="000000">
                      <a:alpha val="43137"/>
                    </a:srgbClr>
                  </a:outerShdw>
                </a:effectLst>
              </a:rPr>
              <a:t>hijacking</a:t>
            </a:r>
            <a:r>
              <a:rPr lang="fr-FR" sz="2200" b="1" dirty="0">
                <a:solidFill>
                  <a:schemeClr val="tx1"/>
                </a:solidFill>
                <a:effectLst>
                  <a:outerShdw blurRad="38100" dist="38100" dir="2700000" algn="tl">
                    <a:srgbClr val="000000">
                      <a:alpha val="43137"/>
                    </a:srgbClr>
                  </a:outerShdw>
                </a:effectLst>
              </a:rPr>
              <a:t> </a:t>
            </a:r>
          </a:p>
        </p:txBody>
      </p:sp>
      <p:sp>
        <p:nvSpPr>
          <p:cNvPr id="20" name="Rectangle : coins arrondis 19">
            <a:extLst>
              <a:ext uri="{FF2B5EF4-FFF2-40B4-BE49-F238E27FC236}">
                <a16:creationId xmlns:a16="http://schemas.microsoft.com/office/drawing/2014/main" id="{182FE566-5762-F3D0-8DD7-DAA57C8D85AD}"/>
              </a:ext>
            </a:extLst>
          </p:cNvPr>
          <p:cNvSpPr/>
          <p:nvPr/>
        </p:nvSpPr>
        <p:spPr>
          <a:xfrm>
            <a:off x="7766452" y="4942887"/>
            <a:ext cx="1157623" cy="79208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a:t>
            </a:r>
          </a:p>
        </p:txBody>
      </p:sp>
      <mc:AlternateContent xmlns:mc="http://schemas.openxmlformats.org/markup-compatibility/2006" xmlns:p14="http://schemas.microsoft.com/office/powerpoint/2010/main">
        <mc:Choice Requires="p14">
          <p:contentPart p14:bwMode="auto" r:id="rId2">
            <p14:nvContentPartPr>
              <p14:cNvPr id="17" name="Encre 16">
                <a:extLst>
                  <a:ext uri="{FF2B5EF4-FFF2-40B4-BE49-F238E27FC236}">
                    <a16:creationId xmlns:a16="http://schemas.microsoft.com/office/drawing/2014/main" id="{96852FCD-21C9-E462-82FA-6F4CC6EDE58F}"/>
                  </a:ext>
                </a:extLst>
              </p14:cNvPr>
              <p14:cNvContentPartPr/>
              <p14:nvPr/>
            </p14:nvContentPartPr>
            <p14:xfrm>
              <a:off x="1495491" y="2870442"/>
              <a:ext cx="1114560" cy="947160"/>
            </p14:xfrm>
          </p:contentPart>
        </mc:Choice>
        <mc:Fallback xmlns="">
          <p:pic>
            <p:nvPicPr>
              <p:cNvPr id="17" name="Encre 16">
                <a:extLst>
                  <a:ext uri="{FF2B5EF4-FFF2-40B4-BE49-F238E27FC236}">
                    <a16:creationId xmlns:a16="http://schemas.microsoft.com/office/drawing/2014/main" id="{96852FCD-21C9-E462-82FA-6F4CC6EDE58F}"/>
                  </a:ext>
                </a:extLst>
              </p:cNvPr>
              <p:cNvPicPr/>
              <p:nvPr/>
            </p:nvPicPr>
            <p:blipFill>
              <a:blip r:embed="rId5"/>
              <a:stretch>
                <a:fillRect/>
              </a:stretch>
            </p:blipFill>
            <p:spPr>
              <a:xfrm>
                <a:off x="1477491" y="2852442"/>
                <a:ext cx="1150200" cy="98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Encre 20">
                <a:extLst>
                  <a:ext uri="{FF2B5EF4-FFF2-40B4-BE49-F238E27FC236}">
                    <a16:creationId xmlns:a16="http://schemas.microsoft.com/office/drawing/2014/main" id="{B2AA3ED8-68F4-847F-5168-E9FDED8DF2EA}"/>
                  </a:ext>
                </a:extLst>
              </p14:cNvPr>
              <p14:cNvContentPartPr/>
              <p14:nvPr/>
            </p14:nvContentPartPr>
            <p14:xfrm>
              <a:off x="10897987" y="4539265"/>
              <a:ext cx="360" cy="360"/>
            </p14:xfrm>
          </p:contentPart>
        </mc:Choice>
        <mc:Fallback xmlns="">
          <p:pic>
            <p:nvPicPr>
              <p:cNvPr id="21" name="Encre 20">
                <a:extLst>
                  <a:ext uri="{FF2B5EF4-FFF2-40B4-BE49-F238E27FC236}">
                    <a16:creationId xmlns:a16="http://schemas.microsoft.com/office/drawing/2014/main" id="{B2AA3ED8-68F4-847F-5168-E9FDED8DF2EA}"/>
                  </a:ext>
                </a:extLst>
              </p:cNvPr>
              <p:cNvPicPr/>
              <p:nvPr/>
            </p:nvPicPr>
            <p:blipFill>
              <a:blip r:embed="rId7"/>
              <a:stretch>
                <a:fillRect/>
              </a:stretch>
            </p:blipFill>
            <p:spPr>
              <a:xfrm>
                <a:off x="10879987" y="452162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Encre 21">
                <a:extLst>
                  <a:ext uri="{FF2B5EF4-FFF2-40B4-BE49-F238E27FC236}">
                    <a16:creationId xmlns:a16="http://schemas.microsoft.com/office/drawing/2014/main" id="{C288002C-7DC5-5C8A-7ABA-2D2EEC71E0C5}"/>
                  </a:ext>
                </a:extLst>
              </p14:cNvPr>
              <p14:cNvContentPartPr/>
              <p14:nvPr/>
            </p14:nvContentPartPr>
            <p14:xfrm>
              <a:off x="2427531" y="3348882"/>
              <a:ext cx="405360" cy="1671120"/>
            </p14:xfrm>
          </p:contentPart>
        </mc:Choice>
        <mc:Fallback xmlns="">
          <p:pic>
            <p:nvPicPr>
              <p:cNvPr id="22" name="Encre 21">
                <a:extLst>
                  <a:ext uri="{FF2B5EF4-FFF2-40B4-BE49-F238E27FC236}">
                    <a16:creationId xmlns:a16="http://schemas.microsoft.com/office/drawing/2014/main" id="{C288002C-7DC5-5C8A-7ABA-2D2EEC71E0C5}"/>
                  </a:ext>
                </a:extLst>
              </p:cNvPr>
              <p:cNvPicPr/>
              <p:nvPr/>
            </p:nvPicPr>
            <p:blipFill>
              <a:blip r:embed="rId9"/>
              <a:stretch>
                <a:fillRect/>
              </a:stretch>
            </p:blipFill>
            <p:spPr>
              <a:xfrm>
                <a:off x="2409531" y="3331242"/>
                <a:ext cx="441000" cy="170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Encre 22">
                <a:extLst>
                  <a:ext uri="{FF2B5EF4-FFF2-40B4-BE49-F238E27FC236}">
                    <a16:creationId xmlns:a16="http://schemas.microsoft.com/office/drawing/2014/main" id="{5A74D764-A0B7-8820-9ABB-2A0DD4AFC480}"/>
                  </a:ext>
                </a:extLst>
              </p14:cNvPr>
              <p14:cNvContentPartPr/>
              <p14:nvPr/>
            </p14:nvContentPartPr>
            <p14:xfrm>
              <a:off x="5650611" y="2923362"/>
              <a:ext cx="591840" cy="971640"/>
            </p14:xfrm>
          </p:contentPart>
        </mc:Choice>
        <mc:Fallback xmlns="">
          <p:pic>
            <p:nvPicPr>
              <p:cNvPr id="23" name="Encre 22">
                <a:extLst>
                  <a:ext uri="{FF2B5EF4-FFF2-40B4-BE49-F238E27FC236}">
                    <a16:creationId xmlns:a16="http://schemas.microsoft.com/office/drawing/2014/main" id="{5A74D764-A0B7-8820-9ABB-2A0DD4AFC480}"/>
                  </a:ext>
                </a:extLst>
              </p:cNvPr>
              <p:cNvPicPr/>
              <p:nvPr/>
            </p:nvPicPr>
            <p:blipFill>
              <a:blip r:embed="rId11"/>
              <a:stretch>
                <a:fillRect/>
              </a:stretch>
            </p:blipFill>
            <p:spPr>
              <a:xfrm>
                <a:off x="5632971" y="2905722"/>
                <a:ext cx="627480" cy="1007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Encre 23">
                <a:extLst>
                  <a:ext uri="{FF2B5EF4-FFF2-40B4-BE49-F238E27FC236}">
                    <a16:creationId xmlns:a16="http://schemas.microsoft.com/office/drawing/2014/main" id="{D1A87674-F895-9CEB-A9DF-64CB2F9EC5F3}"/>
                  </a:ext>
                </a:extLst>
              </p14:cNvPr>
              <p14:cNvContentPartPr/>
              <p14:nvPr/>
            </p14:nvContentPartPr>
            <p14:xfrm>
              <a:off x="5629371" y="2827602"/>
              <a:ext cx="2837520" cy="2087640"/>
            </p14:xfrm>
          </p:contentPart>
        </mc:Choice>
        <mc:Fallback xmlns="">
          <p:pic>
            <p:nvPicPr>
              <p:cNvPr id="24" name="Encre 23">
                <a:extLst>
                  <a:ext uri="{FF2B5EF4-FFF2-40B4-BE49-F238E27FC236}">
                    <a16:creationId xmlns:a16="http://schemas.microsoft.com/office/drawing/2014/main" id="{D1A87674-F895-9CEB-A9DF-64CB2F9EC5F3}"/>
                  </a:ext>
                </a:extLst>
              </p:cNvPr>
              <p:cNvPicPr/>
              <p:nvPr/>
            </p:nvPicPr>
            <p:blipFill>
              <a:blip r:embed="rId13"/>
              <a:stretch>
                <a:fillRect/>
              </a:stretch>
            </p:blipFill>
            <p:spPr>
              <a:xfrm>
                <a:off x="5611731" y="2809962"/>
                <a:ext cx="2873160" cy="212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Encre 24">
                <a:extLst>
                  <a:ext uri="{FF2B5EF4-FFF2-40B4-BE49-F238E27FC236}">
                    <a16:creationId xmlns:a16="http://schemas.microsoft.com/office/drawing/2014/main" id="{F4CE2E52-AD3B-A329-722A-0CB442EE3FC0}"/>
                  </a:ext>
                </a:extLst>
              </p14:cNvPr>
              <p14:cNvContentPartPr/>
              <p14:nvPr/>
            </p14:nvContentPartPr>
            <p14:xfrm>
              <a:off x="3981291" y="3391362"/>
              <a:ext cx="327960" cy="498600"/>
            </p14:xfrm>
          </p:contentPart>
        </mc:Choice>
        <mc:Fallback xmlns="">
          <p:pic>
            <p:nvPicPr>
              <p:cNvPr id="25" name="Encre 24">
                <a:extLst>
                  <a:ext uri="{FF2B5EF4-FFF2-40B4-BE49-F238E27FC236}">
                    <a16:creationId xmlns:a16="http://schemas.microsoft.com/office/drawing/2014/main" id="{F4CE2E52-AD3B-A329-722A-0CB442EE3FC0}"/>
                  </a:ext>
                </a:extLst>
              </p:cNvPr>
              <p:cNvPicPr/>
              <p:nvPr/>
            </p:nvPicPr>
            <p:blipFill>
              <a:blip r:embed="rId15"/>
              <a:stretch>
                <a:fillRect/>
              </a:stretch>
            </p:blipFill>
            <p:spPr>
              <a:xfrm>
                <a:off x="3963291" y="3373362"/>
                <a:ext cx="363600" cy="534240"/>
              </a:xfrm>
              <a:prstGeom prst="rect">
                <a:avLst/>
              </a:prstGeom>
            </p:spPr>
          </p:pic>
        </mc:Fallback>
      </mc:AlternateContent>
      <p:pic>
        <p:nvPicPr>
          <p:cNvPr id="26" name="Image 25">
            <a:extLst>
              <a:ext uri="{FF2B5EF4-FFF2-40B4-BE49-F238E27FC236}">
                <a16:creationId xmlns:a16="http://schemas.microsoft.com/office/drawing/2014/main" id="{62E1372D-FB96-8A12-4B6B-47F73C5E749B}"/>
              </a:ext>
            </a:extLst>
          </p:cNvPr>
          <p:cNvPicPr>
            <a:picLocks noChangeAspect="1"/>
          </p:cNvPicPr>
          <p:nvPr/>
        </p:nvPicPr>
        <p:blipFill>
          <a:blip r:embed="rId16"/>
          <a:stretch>
            <a:fillRect/>
          </a:stretch>
        </p:blipFill>
        <p:spPr>
          <a:xfrm>
            <a:off x="-36513" y="1341438"/>
            <a:ext cx="9144000" cy="949204"/>
          </a:xfrm>
          <a:prstGeom prst="rect">
            <a:avLst/>
          </a:prstGeom>
          <a:ln>
            <a:solidFill>
              <a:schemeClr val="accent6"/>
            </a:solidFill>
          </a:ln>
        </p:spPr>
      </p:pic>
    </p:spTree>
    <p:extLst>
      <p:ext uri="{BB962C8B-B14F-4D97-AF65-F5344CB8AC3E}">
        <p14:creationId xmlns:p14="http://schemas.microsoft.com/office/powerpoint/2010/main" val="3974532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98B584-2C01-DB63-3314-9EB528686F31}"/>
              </a:ext>
            </a:extLst>
          </p:cNvPr>
          <p:cNvSpPr>
            <a:spLocks noGrp="1"/>
          </p:cNvSpPr>
          <p:nvPr>
            <p:ph type="title"/>
          </p:nvPr>
        </p:nvSpPr>
        <p:spPr/>
        <p:txBody>
          <a:bodyPr/>
          <a:lstStyle/>
          <a:p>
            <a:r>
              <a:rPr lang="fr-FR" dirty="0">
                <a:solidFill>
                  <a:schemeClr val="accent6"/>
                </a:solidFill>
              </a:rPr>
              <a:t>Injection SQL (1)</a:t>
            </a:r>
            <a:endParaRPr lang="fr-FR" dirty="0"/>
          </a:p>
        </p:txBody>
      </p:sp>
      <p:sp>
        <p:nvSpPr>
          <p:cNvPr id="3" name="Espace réservé du contenu 2">
            <a:extLst>
              <a:ext uri="{FF2B5EF4-FFF2-40B4-BE49-F238E27FC236}">
                <a16:creationId xmlns:a16="http://schemas.microsoft.com/office/drawing/2014/main" id="{23A0CDA0-734C-1CD5-D06A-E22C2B318E7A}"/>
              </a:ext>
            </a:extLst>
          </p:cNvPr>
          <p:cNvSpPr>
            <a:spLocks noGrp="1"/>
          </p:cNvSpPr>
          <p:nvPr>
            <p:ph idx="1"/>
          </p:nvPr>
        </p:nvSpPr>
        <p:spPr>
          <a:xfrm>
            <a:off x="250825" y="1340768"/>
            <a:ext cx="8569325" cy="4896544"/>
          </a:xfrm>
        </p:spPr>
        <p:txBody>
          <a:bodyPr/>
          <a:lstStyle/>
          <a:p>
            <a:r>
              <a:rPr lang="fr-FR" b="1" dirty="0">
                <a:solidFill>
                  <a:schemeClr val="accent6"/>
                </a:solidFill>
              </a:rPr>
              <a:t>Injection SQL </a:t>
            </a:r>
            <a:r>
              <a:rPr lang="fr-FR" dirty="0"/>
              <a:t>(ou attaques par injection de commandes SQL)</a:t>
            </a:r>
          </a:p>
          <a:p>
            <a:pPr lvl="1"/>
            <a:r>
              <a:rPr lang="fr-FR" dirty="0"/>
              <a:t>exploitent les failles de sécurité d’une application qui interagit avec des bases de données. </a:t>
            </a:r>
          </a:p>
          <a:p>
            <a:pPr lvl="1"/>
            <a:r>
              <a:rPr lang="fr-FR" dirty="0"/>
              <a:t>elle consiste à insérer du code SQL malveillant dans les champs de saisie d'une application ou dans les paramètres de requête qui interagissent avec une base de données</a:t>
            </a:r>
          </a:p>
          <a:p>
            <a:pPr lvl="1"/>
            <a:r>
              <a:rPr lang="fr-FR" dirty="0"/>
              <a:t>le hacker peut ainsi accéder à la base de données, mais aussi modifier le contenu et donc compromettre la sécurité du système</a:t>
            </a:r>
          </a:p>
          <a:p>
            <a:pPr lvl="1"/>
            <a:r>
              <a:rPr lang="fr-FR" dirty="0"/>
              <a:t>Cette vulnérabilité exploite un traitement insuffisant ou absent de la validation des entrées utilisateurs, permettant à l'attaquant de manipuler les requêtes SQL exécutées par l'application.</a:t>
            </a:r>
          </a:p>
          <a:p>
            <a:pPr lvl="1"/>
            <a:endParaRPr lang="fr-FR" dirty="0"/>
          </a:p>
        </p:txBody>
      </p:sp>
    </p:spTree>
    <p:extLst>
      <p:ext uri="{BB962C8B-B14F-4D97-AF65-F5344CB8AC3E}">
        <p14:creationId xmlns:p14="http://schemas.microsoft.com/office/powerpoint/2010/main" val="4286821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BEF738-17B7-7FA8-36BC-1A96ED158293}"/>
              </a:ext>
            </a:extLst>
          </p:cNvPr>
          <p:cNvSpPr>
            <a:spLocks noGrp="1"/>
          </p:cNvSpPr>
          <p:nvPr>
            <p:ph type="title"/>
          </p:nvPr>
        </p:nvSpPr>
        <p:spPr/>
        <p:txBody>
          <a:bodyPr/>
          <a:lstStyle/>
          <a:p>
            <a:r>
              <a:rPr lang="fr-FR" dirty="0">
                <a:solidFill>
                  <a:schemeClr val="accent6"/>
                </a:solidFill>
              </a:rPr>
              <a:t>Injection SQL (2)</a:t>
            </a:r>
            <a:endParaRPr lang="fr-FR" dirty="0"/>
          </a:p>
        </p:txBody>
      </p:sp>
      <p:sp>
        <p:nvSpPr>
          <p:cNvPr id="3" name="Espace réservé du contenu 2">
            <a:extLst>
              <a:ext uri="{FF2B5EF4-FFF2-40B4-BE49-F238E27FC236}">
                <a16:creationId xmlns:a16="http://schemas.microsoft.com/office/drawing/2014/main" id="{E8A9D76B-4D0F-FE18-65F5-27AF66C97DE8}"/>
              </a:ext>
            </a:extLst>
          </p:cNvPr>
          <p:cNvSpPr>
            <a:spLocks noGrp="1"/>
          </p:cNvSpPr>
          <p:nvPr>
            <p:ph idx="1"/>
          </p:nvPr>
        </p:nvSpPr>
        <p:spPr/>
        <p:txBody>
          <a:bodyPr/>
          <a:lstStyle/>
          <a:p>
            <a:r>
              <a:rPr lang="fr-FR" b="1" dirty="0">
                <a:solidFill>
                  <a:schemeClr val="accent6"/>
                </a:solidFill>
              </a:rPr>
              <a:t>Exemple</a:t>
            </a:r>
          </a:p>
        </p:txBody>
      </p:sp>
      <p:pic>
        <p:nvPicPr>
          <p:cNvPr id="4098" name="Picture 2" descr="SQL Injection">
            <a:extLst>
              <a:ext uri="{FF2B5EF4-FFF2-40B4-BE49-F238E27FC236}">
                <a16:creationId xmlns:a16="http://schemas.microsoft.com/office/drawing/2014/main" id="{C3EE0F01-F0BD-9E2D-FAD2-2FC7EB765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16832"/>
            <a:ext cx="8663260" cy="47811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Encre 3">
                <a:extLst>
                  <a:ext uri="{FF2B5EF4-FFF2-40B4-BE49-F238E27FC236}">
                    <a16:creationId xmlns:a16="http://schemas.microsoft.com/office/drawing/2014/main" id="{6E94FB92-DD62-6E19-9D97-02F8F58C85B8}"/>
                  </a:ext>
                </a:extLst>
              </p14:cNvPr>
              <p14:cNvContentPartPr/>
              <p14:nvPr/>
            </p14:nvContentPartPr>
            <p14:xfrm>
              <a:off x="2921827" y="5399439"/>
              <a:ext cx="2555280" cy="970920"/>
            </p14:xfrm>
          </p:contentPart>
        </mc:Choice>
        <mc:Fallback>
          <p:pic>
            <p:nvPicPr>
              <p:cNvPr id="4" name="Encre 3">
                <a:extLst>
                  <a:ext uri="{FF2B5EF4-FFF2-40B4-BE49-F238E27FC236}">
                    <a16:creationId xmlns:a16="http://schemas.microsoft.com/office/drawing/2014/main" id="{6E94FB92-DD62-6E19-9D97-02F8F58C85B8}"/>
                  </a:ext>
                </a:extLst>
              </p:cNvPr>
              <p:cNvPicPr/>
              <p:nvPr/>
            </p:nvPicPr>
            <p:blipFill>
              <a:blip r:embed="rId4"/>
              <a:stretch>
                <a:fillRect/>
              </a:stretch>
            </p:blipFill>
            <p:spPr>
              <a:xfrm>
                <a:off x="2886187" y="5363439"/>
                <a:ext cx="2626920" cy="1042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Encre 4">
                <a:extLst>
                  <a:ext uri="{FF2B5EF4-FFF2-40B4-BE49-F238E27FC236}">
                    <a16:creationId xmlns:a16="http://schemas.microsoft.com/office/drawing/2014/main" id="{7333454A-0F14-8031-3AB2-555CEA402A6A}"/>
                  </a:ext>
                </a:extLst>
              </p14:cNvPr>
              <p14:cNvContentPartPr/>
              <p14:nvPr/>
            </p14:nvContentPartPr>
            <p14:xfrm>
              <a:off x="5422027" y="2808879"/>
              <a:ext cx="1232280" cy="2709000"/>
            </p14:xfrm>
          </p:contentPart>
        </mc:Choice>
        <mc:Fallback>
          <p:pic>
            <p:nvPicPr>
              <p:cNvPr id="5" name="Encre 4">
                <a:extLst>
                  <a:ext uri="{FF2B5EF4-FFF2-40B4-BE49-F238E27FC236}">
                    <a16:creationId xmlns:a16="http://schemas.microsoft.com/office/drawing/2014/main" id="{7333454A-0F14-8031-3AB2-555CEA402A6A}"/>
                  </a:ext>
                </a:extLst>
              </p:cNvPr>
              <p:cNvPicPr/>
              <p:nvPr/>
            </p:nvPicPr>
            <p:blipFill>
              <a:blip r:embed="rId6"/>
              <a:stretch>
                <a:fillRect/>
              </a:stretch>
            </p:blipFill>
            <p:spPr>
              <a:xfrm>
                <a:off x="5386387" y="2773239"/>
                <a:ext cx="1303920" cy="2780640"/>
              </a:xfrm>
              <a:prstGeom prst="rect">
                <a:avLst/>
              </a:prstGeom>
            </p:spPr>
          </p:pic>
        </mc:Fallback>
      </mc:AlternateContent>
      <p:sp>
        <p:nvSpPr>
          <p:cNvPr id="6" name="ZoneTexte 5">
            <a:extLst>
              <a:ext uri="{FF2B5EF4-FFF2-40B4-BE49-F238E27FC236}">
                <a16:creationId xmlns:a16="http://schemas.microsoft.com/office/drawing/2014/main" id="{A42EA225-6837-6AAC-7868-2F215ED99D22}"/>
              </a:ext>
            </a:extLst>
          </p:cNvPr>
          <p:cNvSpPr txBox="1"/>
          <p:nvPr/>
        </p:nvSpPr>
        <p:spPr>
          <a:xfrm>
            <a:off x="6614681" y="2472332"/>
            <a:ext cx="2232248" cy="646331"/>
          </a:xfrm>
          <a:prstGeom prst="rect">
            <a:avLst/>
          </a:prstGeom>
          <a:noFill/>
        </p:spPr>
        <p:txBody>
          <a:bodyPr wrap="square" rtlCol="0">
            <a:spAutoFit/>
          </a:bodyPr>
          <a:lstStyle/>
          <a:p>
            <a:pPr algn="just"/>
            <a:r>
              <a:rPr lang="fr-FR" b="1" u="sng" dirty="0">
                <a:solidFill>
                  <a:srgbClr val="00863D"/>
                </a:solidFill>
                <a:effectLst>
                  <a:outerShdw blurRad="38100" dist="38100" dir="2700000" algn="tl">
                    <a:srgbClr val="000000">
                      <a:alpha val="43137"/>
                    </a:srgbClr>
                  </a:outerShdw>
                </a:effectLst>
              </a:rPr>
              <a:t>La condition est toujours vraie</a:t>
            </a:r>
          </a:p>
        </p:txBody>
      </p:sp>
    </p:spTree>
    <p:extLst>
      <p:ext uri="{BB962C8B-B14F-4D97-AF65-F5344CB8AC3E}">
        <p14:creationId xmlns:p14="http://schemas.microsoft.com/office/powerpoint/2010/main" val="2903381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81083E-2C0E-A5E6-F2DD-1A8CB2A7350F}"/>
              </a:ext>
            </a:extLst>
          </p:cNvPr>
          <p:cNvSpPr>
            <a:spLocks noGrp="1"/>
          </p:cNvSpPr>
          <p:nvPr>
            <p:ph type="title"/>
          </p:nvPr>
        </p:nvSpPr>
        <p:spPr>
          <a:xfrm>
            <a:off x="250825" y="332656"/>
            <a:ext cx="8642350" cy="676275"/>
          </a:xfrm>
        </p:spPr>
        <p:txBody>
          <a:bodyPr/>
          <a:lstStyle/>
          <a:p>
            <a:r>
              <a:rPr lang="fr-FR" dirty="0"/>
              <a:t>Domaines de la sécurité informatique</a:t>
            </a:r>
          </a:p>
        </p:txBody>
      </p:sp>
      <p:sp>
        <p:nvSpPr>
          <p:cNvPr id="5" name="Rectangle : coins arrondis 4">
            <a:extLst>
              <a:ext uri="{FF2B5EF4-FFF2-40B4-BE49-F238E27FC236}">
                <a16:creationId xmlns:a16="http://schemas.microsoft.com/office/drawing/2014/main" id="{403FE7B2-C4BB-7BDE-0D2B-5482E05FA89A}"/>
              </a:ext>
            </a:extLst>
          </p:cNvPr>
          <p:cNvSpPr/>
          <p:nvPr/>
        </p:nvSpPr>
        <p:spPr>
          <a:xfrm>
            <a:off x="178605" y="2636912"/>
            <a:ext cx="2409391" cy="792088"/>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Sécurité réseau et infrastructure</a:t>
            </a:r>
          </a:p>
        </p:txBody>
      </p:sp>
      <p:sp>
        <p:nvSpPr>
          <p:cNvPr id="6" name="Rectangle : coins arrondis 5">
            <a:extLst>
              <a:ext uri="{FF2B5EF4-FFF2-40B4-BE49-F238E27FC236}">
                <a16:creationId xmlns:a16="http://schemas.microsoft.com/office/drawing/2014/main" id="{DE9A62AA-CB49-426B-B25E-419C8DFF2009}"/>
              </a:ext>
            </a:extLst>
          </p:cNvPr>
          <p:cNvSpPr/>
          <p:nvPr/>
        </p:nvSpPr>
        <p:spPr>
          <a:xfrm>
            <a:off x="572075" y="4454533"/>
            <a:ext cx="2232248" cy="792088"/>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Sécurité d’application</a:t>
            </a:r>
          </a:p>
        </p:txBody>
      </p:sp>
      <p:sp>
        <p:nvSpPr>
          <p:cNvPr id="9" name="Rectangle : coins arrondis 8">
            <a:extLst>
              <a:ext uri="{FF2B5EF4-FFF2-40B4-BE49-F238E27FC236}">
                <a16:creationId xmlns:a16="http://schemas.microsoft.com/office/drawing/2014/main" id="{9023907E-2FA3-7762-A27B-28AD6DC584F3}"/>
              </a:ext>
            </a:extLst>
          </p:cNvPr>
          <p:cNvSpPr/>
          <p:nvPr/>
        </p:nvSpPr>
        <p:spPr>
          <a:xfrm>
            <a:off x="6641417" y="2750741"/>
            <a:ext cx="2232248" cy="792088"/>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des </a:t>
            </a:r>
            <a:r>
              <a:rPr lang="fr-FR" sz="2000" b="1" dirty="0" err="1">
                <a:ln w="0"/>
                <a:solidFill>
                  <a:schemeClr val="tx1"/>
                </a:solidFill>
                <a:effectLst>
                  <a:outerShdw blurRad="38100" dist="19050" dir="2700000" algn="tl" rotWithShape="0">
                    <a:schemeClr val="dk1">
                      <a:alpha val="40000"/>
                    </a:schemeClr>
                  </a:outerShdw>
                </a:effectLst>
              </a:rPr>
              <a:t>endpoints</a:t>
            </a:r>
            <a:r>
              <a:rPr lang="fr-FR" sz="2000" b="1" dirty="0">
                <a:ln w="0"/>
                <a:solidFill>
                  <a:schemeClr val="tx1"/>
                </a:solidFill>
                <a:effectLst>
                  <a:outerShdw blurRad="38100" dist="19050" dir="2700000" algn="tl" rotWithShape="0">
                    <a:schemeClr val="dk1">
                      <a:alpha val="40000"/>
                    </a:schemeClr>
                  </a:outerShdw>
                </a:effectLst>
              </a:rPr>
              <a:t> (terminaux)</a:t>
            </a:r>
          </a:p>
        </p:txBody>
      </p:sp>
      <p:sp>
        <p:nvSpPr>
          <p:cNvPr id="10" name="Rectangle : coins arrondis 9">
            <a:extLst>
              <a:ext uri="{FF2B5EF4-FFF2-40B4-BE49-F238E27FC236}">
                <a16:creationId xmlns:a16="http://schemas.microsoft.com/office/drawing/2014/main" id="{B4AC14B1-B83B-4AA7-0147-57BE0BFB4785}"/>
              </a:ext>
            </a:extLst>
          </p:cNvPr>
          <p:cNvSpPr/>
          <p:nvPr/>
        </p:nvSpPr>
        <p:spPr>
          <a:xfrm>
            <a:off x="6660927" y="3928705"/>
            <a:ext cx="2232248" cy="792088"/>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Sécurité physique</a:t>
            </a:r>
          </a:p>
        </p:txBody>
      </p:sp>
      <mc:AlternateContent xmlns:mc="http://schemas.openxmlformats.org/markup-compatibility/2006" xmlns:p14="http://schemas.microsoft.com/office/powerpoint/2010/main">
        <mc:Choice Requires="p14">
          <p:contentPart p14:bwMode="auto" r:id="rId2">
            <p14:nvContentPartPr>
              <p14:cNvPr id="12" name="Encre 11">
                <a:extLst>
                  <a:ext uri="{FF2B5EF4-FFF2-40B4-BE49-F238E27FC236}">
                    <a16:creationId xmlns:a16="http://schemas.microsoft.com/office/drawing/2014/main" id="{C3636512-A6AD-E648-A1CE-5C292AA482BB}"/>
                  </a:ext>
                </a:extLst>
              </p14:cNvPr>
              <p14:cNvContentPartPr/>
              <p14:nvPr/>
            </p14:nvContentPartPr>
            <p14:xfrm>
              <a:off x="2376787" y="3168025"/>
              <a:ext cx="759600" cy="1521360"/>
            </p14:xfrm>
          </p:contentPart>
        </mc:Choice>
        <mc:Fallback xmlns="">
          <p:pic>
            <p:nvPicPr>
              <p:cNvPr id="12" name="Encre 11">
                <a:extLst>
                  <a:ext uri="{FF2B5EF4-FFF2-40B4-BE49-F238E27FC236}">
                    <a16:creationId xmlns:a16="http://schemas.microsoft.com/office/drawing/2014/main" id="{C3636512-A6AD-E648-A1CE-5C292AA482BB}"/>
                  </a:ext>
                </a:extLst>
              </p:cNvPr>
              <p:cNvPicPr/>
              <p:nvPr/>
            </p:nvPicPr>
            <p:blipFill>
              <a:blip r:embed="rId3"/>
              <a:stretch>
                <a:fillRect/>
              </a:stretch>
            </p:blipFill>
            <p:spPr>
              <a:xfrm>
                <a:off x="2359147" y="3150385"/>
                <a:ext cx="795240" cy="1557000"/>
              </a:xfrm>
              <a:prstGeom prst="rect">
                <a:avLst/>
              </a:prstGeom>
            </p:spPr>
          </p:pic>
        </mc:Fallback>
      </mc:AlternateContent>
      <p:sp>
        <p:nvSpPr>
          <p:cNvPr id="21" name="Rectangle : coins arrondis 20">
            <a:extLst>
              <a:ext uri="{FF2B5EF4-FFF2-40B4-BE49-F238E27FC236}">
                <a16:creationId xmlns:a16="http://schemas.microsoft.com/office/drawing/2014/main" id="{8E14DFD6-1E60-F7EE-244D-8B47417F7735}"/>
              </a:ext>
            </a:extLst>
          </p:cNvPr>
          <p:cNvSpPr/>
          <p:nvPr/>
        </p:nvSpPr>
        <p:spPr>
          <a:xfrm>
            <a:off x="6516216" y="5316047"/>
            <a:ext cx="2232248" cy="792088"/>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Sécurité opérationnelle</a:t>
            </a:r>
          </a:p>
        </p:txBody>
      </p:sp>
      <p:sp>
        <p:nvSpPr>
          <p:cNvPr id="22" name="Rectangle : coins arrondis 21">
            <a:extLst>
              <a:ext uri="{FF2B5EF4-FFF2-40B4-BE49-F238E27FC236}">
                <a16:creationId xmlns:a16="http://schemas.microsoft.com/office/drawing/2014/main" id="{09205AD0-0B58-F01C-B0D9-B0D1BA6A79C0}"/>
              </a:ext>
            </a:extLst>
          </p:cNvPr>
          <p:cNvSpPr/>
          <p:nvPr/>
        </p:nvSpPr>
        <p:spPr>
          <a:xfrm>
            <a:off x="1118810" y="5589240"/>
            <a:ext cx="2232248" cy="792088"/>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cybersécurité</a:t>
            </a:r>
          </a:p>
        </p:txBody>
      </p:sp>
      <mc:AlternateContent xmlns:mc="http://schemas.openxmlformats.org/markup-compatibility/2006" xmlns:p14="http://schemas.microsoft.com/office/powerpoint/2010/main">
        <mc:Choice Requires="p14">
          <p:contentPart p14:bwMode="auto" r:id="rId4">
            <p14:nvContentPartPr>
              <p14:cNvPr id="23" name="Encre 22">
                <a:extLst>
                  <a:ext uri="{FF2B5EF4-FFF2-40B4-BE49-F238E27FC236}">
                    <a16:creationId xmlns:a16="http://schemas.microsoft.com/office/drawing/2014/main" id="{158E8E77-EF5D-F147-928B-388E83CA5C15}"/>
                  </a:ext>
                </a:extLst>
              </p14:cNvPr>
              <p14:cNvContentPartPr/>
              <p14:nvPr/>
            </p14:nvContentPartPr>
            <p14:xfrm>
              <a:off x="2733907" y="3146785"/>
              <a:ext cx="658080" cy="2495880"/>
            </p14:xfrm>
          </p:contentPart>
        </mc:Choice>
        <mc:Fallback xmlns="">
          <p:pic>
            <p:nvPicPr>
              <p:cNvPr id="23" name="Encre 22">
                <a:extLst>
                  <a:ext uri="{FF2B5EF4-FFF2-40B4-BE49-F238E27FC236}">
                    <a16:creationId xmlns:a16="http://schemas.microsoft.com/office/drawing/2014/main" id="{158E8E77-EF5D-F147-928B-388E83CA5C15}"/>
                  </a:ext>
                </a:extLst>
              </p:cNvPr>
              <p:cNvPicPr/>
              <p:nvPr/>
            </p:nvPicPr>
            <p:blipFill>
              <a:blip r:embed="rId5"/>
              <a:stretch>
                <a:fillRect/>
              </a:stretch>
            </p:blipFill>
            <p:spPr>
              <a:xfrm>
                <a:off x="2715907" y="3129145"/>
                <a:ext cx="693720" cy="253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Encre 23">
                <a:extLst>
                  <a:ext uri="{FF2B5EF4-FFF2-40B4-BE49-F238E27FC236}">
                    <a16:creationId xmlns:a16="http://schemas.microsoft.com/office/drawing/2014/main" id="{EB59C40E-CC42-852E-A80C-DABCD99F1A05}"/>
                  </a:ext>
                </a:extLst>
              </p14:cNvPr>
              <p14:cNvContentPartPr/>
              <p14:nvPr/>
            </p14:nvContentPartPr>
            <p14:xfrm>
              <a:off x="3518347" y="3146785"/>
              <a:ext cx="302979" cy="1961679"/>
            </p14:xfrm>
          </p:contentPart>
        </mc:Choice>
        <mc:Fallback xmlns="">
          <p:pic>
            <p:nvPicPr>
              <p:cNvPr id="24" name="Encre 23">
                <a:extLst>
                  <a:ext uri="{FF2B5EF4-FFF2-40B4-BE49-F238E27FC236}">
                    <a16:creationId xmlns:a16="http://schemas.microsoft.com/office/drawing/2014/main" id="{EB59C40E-CC42-852E-A80C-DABCD99F1A05}"/>
                  </a:ext>
                </a:extLst>
              </p:cNvPr>
              <p:cNvPicPr/>
              <p:nvPr/>
            </p:nvPicPr>
            <p:blipFill>
              <a:blip r:embed="rId7"/>
              <a:stretch>
                <a:fillRect/>
              </a:stretch>
            </p:blipFill>
            <p:spPr>
              <a:xfrm>
                <a:off x="3500355" y="3129148"/>
                <a:ext cx="338602" cy="1997313"/>
              </a:xfrm>
              <a:prstGeom prst="rect">
                <a:avLst/>
              </a:prstGeom>
            </p:spPr>
          </p:pic>
        </mc:Fallback>
      </mc:AlternateContent>
      <p:sp>
        <p:nvSpPr>
          <p:cNvPr id="25" name="Rectangle : coins arrondis 24">
            <a:extLst>
              <a:ext uri="{FF2B5EF4-FFF2-40B4-BE49-F238E27FC236}">
                <a16:creationId xmlns:a16="http://schemas.microsoft.com/office/drawing/2014/main" id="{50DC06BA-641B-DB8F-A21C-2BC3742BEC13}"/>
              </a:ext>
            </a:extLst>
          </p:cNvPr>
          <p:cNvSpPr/>
          <p:nvPr/>
        </p:nvSpPr>
        <p:spPr>
          <a:xfrm>
            <a:off x="178605" y="1443231"/>
            <a:ext cx="2409390" cy="792088"/>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Sécurité des données</a:t>
            </a:r>
          </a:p>
        </p:txBody>
      </p:sp>
      <p:sp>
        <p:nvSpPr>
          <p:cNvPr id="26" name="Rectangle : coins arrondis 25">
            <a:extLst>
              <a:ext uri="{FF2B5EF4-FFF2-40B4-BE49-F238E27FC236}">
                <a16:creationId xmlns:a16="http://schemas.microsoft.com/office/drawing/2014/main" id="{16D26731-16E1-AC8E-8A08-75AE9360E45A}"/>
              </a:ext>
            </a:extLst>
          </p:cNvPr>
          <p:cNvSpPr/>
          <p:nvPr/>
        </p:nvSpPr>
        <p:spPr>
          <a:xfrm>
            <a:off x="6660927" y="1363399"/>
            <a:ext cx="2232248" cy="792088"/>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Sécurité des SE</a:t>
            </a:r>
          </a:p>
        </p:txBody>
      </p:sp>
      <p:sp>
        <p:nvSpPr>
          <p:cNvPr id="29" name="Rectangle : coins arrondis 28">
            <a:extLst>
              <a:ext uri="{FF2B5EF4-FFF2-40B4-BE49-F238E27FC236}">
                <a16:creationId xmlns:a16="http://schemas.microsoft.com/office/drawing/2014/main" id="{E7218F72-D44D-54AE-636A-EE76D3A03D88}"/>
              </a:ext>
            </a:extLst>
          </p:cNvPr>
          <p:cNvSpPr/>
          <p:nvPr/>
        </p:nvSpPr>
        <p:spPr>
          <a:xfrm>
            <a:off x="3017335" y="1519667"/>
            <a:ext cx="2664990" cy="914159"/>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Sécurité des systèmes embarqués</a:t>
            </a:r>
          </a:p>
        </p:txBody>
      </p:sp>
      <p:sp>
        <p:nvSpPr>
          <p:cNvPr id="30" name="Rectangle : coins arrondis 29">
            <a:extLst>
              <a:ext uri="{FF2B5EF4-FFF2-40B4-BE49-F238E27FC236}">
                <a16:creationId xmlns:a16="http://schemas.microsoft.com/office/drawing/2014/main" id="{0A2B62D5-DB7C-31BB-B049-23D4C6661EF7}"/>
              </a:ext>
            </a:extLst>
          </p:cNvPr>
          <p:cNvSpPr/>
          <p:nvPr/>
        </p:nvSpPr>
        <p:spPr>
          <a:xfrm>
            <a:off x="3017335" y="2887045"/>
            <a:ext cx="2950861" cy="80421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ln w="0"/>
                <a:solidFill>
                  <a:schemeClr val="tx1"/>
                </a:solidFill>
                <a:effectLst>
                  <a:outerShdw blurRad="38100" dist="19050" dir="2700000" algn="tl" rotWithShape="0">
                    <a:schemeClr val="dk1">
                      <a:alpha val="40000"/>
                    </a:schemeClr>
                  </a:outerShdw>
                </a:effectLst>
              </a:rPr>
              <a:t>Types de sécurité informatique</a:t>
            </a:r>
          </a:p>
        </p:txBody>
      </p:sp>
      <mc:AlternateContent xmlns:mc="http://schemas.openxmlformats.org/markup-compatibility/2006" xmlns:p14="http://schemas.microsoft.com/office/powerpoint/2010/main">
        <mc:Choice Requires="p14">
          <p:contentPart p14:bwMode="auto" r:id="rId8">
            <p14:nvContentPartPr>
              <p14:cNvPr id="31" name="Encre 30">
                <a:extLst>
                  <a:ext uri="{FF2B5EF4-FFF2-40B4-BE49-F238E27FC236}">
                    <a16:creationId xmlns:a16="http://schemas.microsoft.com/office/drawing/2014/main" id="{9D1D2B1E-7358-4650-2F3E-C4E6A2BCC3EC}"/>
                  </a:ext>
                </a:extLst>
              </p14:cNvPr>
              <p14:cNvContentPartPr/>
              <p14:nvPr/>
            </p14:nvContentPartPr>
            <p14:xfrm>
              <a:off x="5929267" y="1855825"/>
              <a:ext cx="771840" cy="1057320"/>
            </p14:xfrm>
          </p:contentPart>
        </mc:Choice>
        <mc:Fallback xmlns="">
          <p:pic>
            <p:nvPicPr>
              <p:cNvPr id="31" name="Encre 30">
                <a:extLst>
                  <a:ext uri="{FF2B5EF4-FFF2-40B4-BE49-F238E27FC236}">
                    <a16:creationId xmlns:a16="http://schemas.microsoft.com/office/drawing/2014/main" id="{9D1D2B1E-7358-4650-2F3E-C4E6A2BCC3EC}"/>
                  </a:ext>
                </a:extLst>
              </p:cNvPr>
              <p:cNvPicPr/>
              <p:nvPr/>
            </p:nvPicPr>
            <p:blipFill>
              <a:blip r:embed="rId9"/>
              <a:stretch>
                <a:fillRect/>
              </a:stretch>
            </p:blipFill>
            <p:spPr>
              <a:xfrm>
                <a:off x="5911267" y="1838185"/>
                <a:ext cx="807480" cy="1092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Encre 31">
                <a:extLst>
                  <a:ext uri="{FF2B5EF4-FFF2-40B4-BE49-F238E27FC236}">
                    <a16:creationId xmlns:a16="http://schemas.microsoft.com/office/drawing/2014/main" id="{3FB740A6-A849-DFE7-B730-B3A7CD0C99F7}"/>
                  </a:ext>
                </a:extLst>
              </p14:cNvPr>
              <p14:cNvContentPartPr/>
              <p14:nvPr/>
            </p14:nvContentPartPr>
            <p14:xfrm>
              <a:off x="4273627" y="2460985"/>
              <a:ext cx="330480" cy="452160"/>
            </p14:xfrm>
          </p:contentPart>
        </mc:Choice>
        <mc:Fallback xmlns="">
          <p:pic>
            <p:nvPicPr>
              <p:cNvPr id="32" name="Encre 31">
                <a:extLst>
                  <a:ext uri="{FF2B5EF4-FFF2-40B4-BE49-F238E27FC236}">
                    <a16:creationId xmlns:a16="http://schemas.microsoft.com/office/drawing/2014/main" id="{3FB740A6-A849-DFE7-B730-B3A7CD0C99F7}"/>
                  </a:ext>
                </a:extLst>
              </p:cNvPr>
              <p:cNvPicPr/>
              <p:nvPr/>
            </p:nvPicPr>
            <p:blipFill>
              <a:blip r:embed="rId11"/>
              <a:stretch>
                <a:fillRect/>
              </a:stretch>
            </p:blipFill>
            <p:spPr>
              <a:xfrm>
                <a:off x="4255627" y="2443345"/>
                <a:ext cx="366120" cy="487800"/>
              </a:xfrm>
              <a:prstGeom prst="rect">
                <a:avLst/>
              </a:prstGeom>
            </p:spPr>
          </p:pic>
        </mc:Fallback>
      </mc:AlternateContent>
      <p:grpSp>
        <p:nvGrpSpPr>
          <p:cNvPr id="39" name="Groupe 38">
            <a:extLst>
              <a:ext uri="{FF2B5EF4-FFF2-40B4-BE49-F238E27FC236}">
                <a16:creationId xmlns:a16="http://schemas.microsoft.com/office/drawing/2014/main" id="{3561126A-2D64-37EE-3B33-5B3577D95C30}"/>
              </a:ext>
            </a:extLst>
          </p:cNvPr>
          <p:cNvGrpSpPr/>
          <p:nvPr/>
        </p:nvGrpSpPr>
        <p:grpSpPr>
          <a:xfrm>
            <a:off x="5316187" y="3720985"/>
            <a:ext cx="1323000" cy="1839600"/>
            <a:chOff x="5316187" y="3720985"/>
            <a:chExt cx="1323000" cy="1839600"/>
          </a:xfrm>
        </p:grpSpPr>
        <mc:AlternateContent xmlns:mc="http://schemas.openxmlformats.org/markup-compatibility/2006" xmlns:p14="http://schemas.microsoft.com/office/powerpoint/2010/main">
          <mc:Choice Requires="p14">
            <p:contentPart p14:bwMode="auto" r:id="rId12">
              <p14:nvContentPartPr>
                <p14:cNvPr id="36" name="Encre 35">
                  <a:extLst>
                    <a:ext uri="{FF2B5EF4-FFF2-40B4-BE49-F238E27FC236}">
                      <a16:creationId xmlns:a16="http://schemas.microsoft.com/office/drawing/2014/main" id="{B0BF6C9E-9684-53EA-8921-EF921E8373F7}"/>
                    </a:ext>
                  </a:extLst>
                </p14:cNvPr>
                <p14:cNvContentPartPr/>
                <p14:nvPr/>
              </p14:nvContentPartPr>
              <p14:xfrm>
                <a:off x="5815867" y="3752665"/>
                <a:ext cx="823320" cy="809280"/>
              </p14:xfrm>
            </p:contentPart>
          </mc:Choice>
          <mc:Fallback xmlns="">
            <p:pic>
              <p:nvPicPr>
                <p:cNvPr id="36" name="Encre 35">
                  <a:extLst>
                    <a:ext uri="{FF2B5EF4-FFF2-40B4-BE49-F238E27FC236}">
                      <a16:creationId xmlns:a16="http://schemas.microsoft.com/office/drawing/2014/main" id="{B0BF6C9E-9684-53EA-8921-EF921E8373F7}"/>
                    </a:ext>
                  </a:extLst>
                </p:cNvPr>
                <p:cNvPicPr/>
                <p:nvPr/>
              </p:nvPicPr>
              <p:blipFill>
                <a:blip r:embed="rId13"/>
                <a:stretch>
                  <a:fillRect/>
                </a:stretch>
              </p:blipFill>
              <p:spPr>
                <a:xfrm>
                  <a:off x="5797867" y="3735025"/>
                  <a:ext cx="85896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Encre 36">
                  <a:extLst>
                    <a:ext uri="{FF2B5EF4-FFF2-40B4-BE49-F238E27FC236}">
                      <a16:creationId xmlns:a16="http://schemas.microsoft.com/office/drawing/2014/main" id="{03ECFD69-E3F5-DBFE-A3AF-F2239A4D7FF7}"/>
                    </a:ext>
                  </a:extLst>
                </p14:cNvPr>
                <p14:cNvContentPartPr/>
                <p14:nvPr/>
              </p14:nvContentPartPr>
              <p14:xfrm>
                <a:off x="5316187" y="3720985"/>
                <a:ext cx="1301400" cy="1670400"/>
              </p14:xfrm>
            </p:contentPart>
          </mc:Choice>
          <mc:Fallback xmlns="">
            <p:pic>
              <p:nvPicPr>
                <p:cNvPr id="37" name="Encre 36">
                  <a:extLst>
                    <a:ext uri="{FF2B5EF4-FFF2-40B4-BE49-F238E27FC236}">
                      <a16:creationId xmlns:a16="http://schemas.microsoft.com/office/drawing/2014/main" id="{03ECFD69-E3F5-DBFE-A3AF-F2239A4D7FF7}"/>
                    </a:ext>
                  </a:extLst>
                </p:cNvPr>
                <p:cNvPicPr/>
                <p:nvPr/>
              </p:nvPicPr>
              <p:blipFill>
                <a:blip r:embed="rId15"/>
                <a:stretch>
                  <a:fillRect/>
                </a:stretch>
              </p:blipFill>
              <p:spPr>
                <a:xfrm>
                  <a:off x="5298187" y="3702985"/>
                  <a:ext cx="1337040" cy="1706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Encre 37">
                  <a:extLst>
                    <a:ext uri="{FF2B5EF4-FFF2-40B4-BE49-F238E27FC236}">
                      <a16:creationId xmlns:a16="http://schemas.microsoft.com/office/drawing/2014/main" id="{C200E09C-A1F0-C49A-0B60-85FD3AD8C7A8}"/>
                    </a:ext>
                  </a:extLst>
                </p14:cNvPr>
                <p14:cNvContentPartPr/>
                <p14:nvPr/>
              </p14:nvContentPartPr>
              <p14:xfrm>
                <a:off x="6333187" y="5113825"/>
                <a:ext cx="268920" cy="446760"/>
              </p14:xfrm>
            </p:contentPart>
          </mc:Choice>
          <mc:Fallback xmlns="">
            <p:pic>
              <p:nvPicPr>
                <p:cNvPr id="38" name="Encre 37">
                  <a:extLst>
                    <a:ext uri="{FF2B5EF4-FFF2-40B4-BE49-F238E27FC236}">
                      <a16:creationId xmlns:a16="http://schemas.microsoft.com/office/drawing/2014/main" id="{C200E09C-A1F0-C49A-0B60-85FD3AD8C7A8}"/>
                    </a:ext>
                  </a:extLst>
                </p:cNvPr>
                <p:cNvPicPr/>
                <p:nvPr/>
              </p:nvPicPr>
              <p:blipFill>
                <a:blip r:embed="rId17"/>
                <a:stretch>
                  <a:fillRect/>
                </a:stretch>
              </p:blipFill>
              <p:spPr>
                <a:xfrm>
                  <a:off x="6315547" y="5096185"/>
                  <a:ext cx="304560" cy="48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40" name="Encre 39">
                <a:extLst>
                  <a:ext uri="{FF2B5EF4-FFF2-40B4-BE49-F238E27FC236}">
                    <a16:creationId xmlns:a16="http://schemas.microsoft.com/office/drawing/2014/main" id="{D14EE1EF-8666-FFED-909A-9D2C0C9FE197}"/>
                  </a:ext>
                </a:extLst>
              </p14:cNvPr>
              <p14:cNvContentPartPr/>
              <p14:nvPr/>
            </p14:nvContentPartPr>
            <p14:xfrm>
              <a:off x="2547427" y="1926745"/>
              <a:ext cx="674280" cy="1039680"/>
            </p14:xfrm>
          </p:contentPart>
        </mc:Choice>
        <mc:Fallback xmlns="">
          <p:pic>
            <p:nvPicPr>
              <p:cNvPr id="40" name="Encre 39">
                <a:extLst>
                  <a:ext uri="{FF2B5EF4-FFF2-40B4-BE49-F238E27FC236}">
                    <a16:creationId xmlns:a16="http://schemas.microsoft.com/office/drawing/2014/main" id="{D14EE1EF-8666-FFED-909A-9D2C0C9FE197}"/>
                  </a:ext>
                </a:extLst>
              </p:cNvPr>
              <p:cNvPicPr/>
              <p:nvPr/>
            </p:nvPicPr>
            <p:blipFill>
              <a:blip r:embed="rId19"/>
              <a:stretch>
                <a:fillRect/>
              </a:stretch>
            </p:blipFill>
            <p:spPr>
              <a:xfrm>
                <a:off x="2529787" y="1909105"/>
                <a:ext cx="709920" cy="1075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Encre 40">
                <a:extLst>
                  <a:ext uri="{FF2B5EF4-FFF2-40B4-BE49-F238E27FC236}">
                    <a16:creationId xmlns:a16="http://schemas.microsoft.com/office/drawing/2014/main" id="{CC572267-2C90-5C3C-52A6-337581AF6745}"/>
                  </a:ext>
                </a:extLst>
              </p14:cNvPr>
              <p14:cNvContentPartPr/>
              <p14:nvPr/>
            </p14:nvContentPartPr>
            <p14:xfrm>
              <a:off x="2468227" y="3044185"/>
              <a:ext cx="540720" cy="313560"/>
            </p14:xfrm>
          </p:contentPart>
        </mc:Choice>
        <mc:Fallback xmlns="">
          <p:pic>
            <p:nvPicPr>
              <p:cNvPr id="41" name="Encre 40">
                <a:extLst>
                  <a:ext uri="{FF2B5EF4-FFF2-40B4-BE49-F238E27FC236}">
                    <a16:creationId xmlns:a16="http://schemas.microsoft.com/office/drawing/2014/main" id="{CC572267-2C90-5C3C-52A6-337581AF6745}"/>
                  </a:ext>
                </a:extLst>
              </p:cNvPr>
              <p:cNvPicPr/>
              <p:nvPr/>
            </p:nvPicPr>
            <p:blipFill>
              <a:blip r:embed="rId21"/>
              <a:stretch>
                <a:fillRect/>
              </a:stretch>
            </p:blipFill>
            <p:spPr>
              <a:xfrm>
                <a:off x="2450227" y="3026545"/>
                <a:ext cx="576360" cy="349200"/>
              </a:xfrm>
              <a:prstGeom prst="rect">
                <a:avLst/>
              </a:prstGeom>
            </p:spPr>
          </p:pic>
        </mc:Fallback>
      </mc:AlternateContent>
      <p:sp>
        <p:nvSpPr>
          <p:cNvPr id="42" name="Rectangle : coins arrondis 41">
            <a:extLst>
              <a:ext uri="{FF2B5EF4-FFF2-40B4-BE49-F238E27FC236}">
                <a16:creationId xmlns:a16="http://schemas.microsoft.com/office/drawing/2014/main" id="{EB6F168B-329C-A552-E8F8-CA6972BFF48B}"/>
              </a:ext>
            </a:extLst>
          </p:cNvPr>
          <p:cNvSpPr/>
          <p:nvPr/>
        </p:nvSpPr>
        <p:spPr>
          <a:xfrm>
            <a:off x="3749107" y="4850577"/>
            <a:ext cx="2232248" cy="792088"/>
          </a:xfrm>
          <a:prstGeom prst="roundRect">
            <a:avLst/>
          </a:prstGeom>
          <a:solidFill>
            <a:schemeClr val="accent3">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n w="0"/>
                <a:solidFill>
                  <a:schemeClr val="tx1"/>
                </a:solidFill>
                <a:effectLst>
                  <a:outerShdw blurRad="38100" dist="19050" dir="2700000" algn="tl" rotWithShape="0">
                    <a:schemeClr val="dk1">
                      <a:alpha val="40000"/>
                    </a:schemeClr>
                  </a:outerShdw>
                </a:effectLst>
              </a:rPr>
              <a:t>Sécurité opérationnelle</a:t>
            </a:r>
          </a:p>
        </p:txBody>
      </p:sp>
    </p:spTree>
    <p:extLst>
      <p:ext uri="{BB962C8B-B14F-4D97-AF65-F5344CB8AC3E}">
        <p14:creationId xmlns:p14="http://schemas.microsoft.com/office/powerpoint/2010/main" val="2328491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F5D2E-F7A7-9224-BC19-04BB2AE9A37E}"/>
              </a:ext>
            </a:extLst>
          </p:cNvPr>
          <p:cNvSpPr>
            <a:spLocks noGrp="1"/>
          </p:cNvSpPr>
          <p:nvPr>
            <p:ph type="title"/>
          </p:nvPr>
        </p:nvSpPr>
        <p:spPr/>
        <p:txBody>
          <a:bodyPr/>
          <a:lstStyle/>
          <a:p>
            <a:r>
              <a:rPr lang="fr-FR" dirty="0">
                <a:solidFill>
                  <a:schemeClr val="accent6"/>
                </a:solidFill>
              </a:rPr>
              <a:t>Injection SQL (3)</a:t>
            </a:r>
            <a:endParaRPr lang="fr-FR" dirty="0"/>
          </a:p>
        </p:txBody>
      </p:sp>
      <p:sp>
        <p:nvSpPr>
          <p:cNvPr id="3" name="Espace réservé du contenu 2">
            <a:extLst>
              <a:ext uri="{FF2B5EF4-FFF2-40B4-BE49-F238E27FC236}">
                <a16:creationId xmlns:a16="http://schemas.microsoft.com/office/drawing/2014/main" id="{1E7CEF20-4340-3922-54B4-B04AB10EE756}"/>
              </a:ext>
            </a:extLst>
          </p:cNvPr>
          <p:cNvSpPr>
            <a:spLocks noGrp="1"/>
          </p:cNvSpPr>
          <p:nvPr>
            <p:ph idx="1"/>
          </p:nvPr>
        </p:nvSpPr>
        <p:spPr/>
        <p:txBody>
          <a:bodyPr/>
          <a:lstStyle/>
          <a:p>
            <a:r>
              <a:rPr lang="fr-FR" b="1" dirty="0">
                <a:solidFill>
                  <a:schemeClr val="accent2"/>
                </a:solidFill>
              </a:rPr>
              <a:t>Dégâts possibles</a:t>
            </a:r>
          </a:p>
          <a:p>
            <a:pPr lvl="1"/>
            <a:r>
              <a:rPr lang="fr-FR" dirty="0"/>
              <a:t>Accès non autorisé aux données sensibles (identifiants, informations personnelles, financières),</a:t>
            </a:r>
          </a:p>
          <a:p>
            <a:pPr lvl="1"/>
            <a:r>
              <a:rPr lang="fr-FR" dirty="0"/>
              <a:t>Modification, suppression, ou ajout de données dans la base,</a:t>
            </a:r>
          </a:p>
          <a:p>
            <a:pPr lvl="1"/>
            <a:r>
              <a:rPr lang="fr-FR" dirty="0"/>
              <a:t>Exécution de commandes d’administration sur la base (suppression de tables, modification des tables, ..),</a:t>
            </a:r>
          </a:p>
          <a:p>
            <a:pPr lvl="1"/>
            <a:r>
              <a:rPr lang="fr-FR" dirty="0"/>
              <a:t>Compromission totale du système si le serveur de base de données est mal sécurisé.</a:t>
            </a:r>
          </a:p>
        </p:txBody>
      </p:sp>
    </p:spTree>
    <p:extLst>
      <p:ext uri="{BB962C8B-B14F-4D97-AF65-F5344CB8AC3E}">
        <p14:creationId xmlns:p14="http://schemas.microsoft.com/office/powerpoint/2010/main" val="1409610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9EE501-38E7-B983-6AC1-7C6F5440315C}"/>
              </a:ext>
            </a:extLst>
          </p:cNvPr>
          <p:cNvSpPr>
            <a:spLocks noGrp="1"/>
          </p:cNvSpPr>
          <p:nvPr>
            <p:ph type="title"/>
          </p:nvPr>
        </p:nvSpPr>
        <p:spPr/>
        <p:txBody>
          <a:bodyPr/>
          <a:lstStyle/>
          <a:p>
            <a:r>
              <a:rPr lang="fr-FR" dirty="0"/>
              <a:t>Cross-Site Scripting (XSS) (1)</a:t>
            </a:r>
          </a:p>
        </p:txBody>
      </p:sp>
      <p:sp>
        <p:nvSpPr>
          <p:cNvPr id="3" name="Espace réservé du contenu 2">
            <a:extLst>
              <a:ext uri="{FF2B5EF4-FFF2-40B4-BE49-F238E27FC236}">
                <a16:creationId xmlns:a16="http://schemas.microsoft.com/office/drawing/2014/main" id="{4E1DC01D-97C8-9CD1-0BC5-E5A31E78558F}"/>
              </a:ext>
            </a:extLst>
          </p:cNvPr>
          <p:cNvSpPr>
            <a:spLocks noGrp="1"/>
          </p:cNvSpPr>
          <p:nvPr>
            <p:ph idx="1"/>
          </p:nvPr>
        </p:nvSpPr>
        <p:spPr/>
        <p:txBody>
          <a:bodyPr/>
          <a:lstStyle/>
          <a:p>
            <a:r>
              <a:rPr lang="fr-FR" dirty="0">
                <a:effectLst>
                  <a:outerShdw blurRad="38100" dist="38100" dir="2700000" algn="tl">
                    <a:srgbClr val="000000">
                      <a:alpha val="43137"/>
                    </a:srgbClr>
                  </a:outerShdw>
                </a:effectLst>
              </a:rPr>
              <a:t>Une attaque XSS consiste à injecter des scripts malveillants dans un site web légitime pour qu'ils soient exécutés par le navigateur de la victime</a:t>
            </a:r>
          </a:p>
          <a:p>
            <a:r>
              <a:rPr lang="fr-FR" dirty="0">
                <a:effectLst>
                  <a:outerShdw blurRad="38100" dist="38100" dir="2700000" algn="tl">
                    <a:srgbClr val="000000">
                      <a:alpha val="43137"/>
                    </a:srgbClr>
                  </a:outerShdw>
                </a:effectLst>
              </a:rPr>
              <a:t>Les conséquences peuvent inclure le vol de données sensibles (cookies, jetons de session), le détournement de sessions utilisateurs, l'installation de malwares ou la défiguration de sites web,..</a:t>
            </a:r>
          </a:p>
          <a:p>
            <a:r>
              <a:rPr lang="fr-FR" dirty="0">
                <a:effectLst>
                  <a:outerShdw blurRad="38100" dist="38100" dir="2700000" algn="tl">
                    <a:srgbClr val="000000">
                      <a:alpha val="43137"/>
                    </a:srgbClr>
                  </a:outerShdw>
                </a:effectLst>
              </a:rPr>
              <a:t>Les attaques XSS exploitent des vulnérabilités de validation des entrées utilisateur, et il existe trois principaux types : XSS réfléchi, XSS stocké et XSS basé sur DOM</a:t>
            </a:r>
            <a:endParaRPr lang="ar-TN" dirty="0">
              <a:effectLst>
                <a:outerShdw blurRad="38100" dist="38100" dir="2700000" algn="tl">
                  <a:srgbClr val="000000">
                    <a:alpha val="43137"/>
                  </a:srgbClr>
                </a:outerShdw>
              </a:effectLst>
            </a:endParaRPr>
          </a:p>
          <a:p>
            <a:endParaRPr lang="fr-FR"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63632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218A4-6EE3-1C0E-63E8-C4168661FC58}"/>
              </a:ext>
            </a:extLst>
          </p:cNvPr>
          <p:cNvSpPr>
            <a:spLocks noGrp="1"/>
          </p:cNvSpPr>
          <p:nvPr>
            <p:ph type="title"/>
          </p:nvPr>
        </p:nvSpPr>
        <p:spPr/>
        <p:txBody>
          <a:bodyPr/>
          <a:lstStyle/>
          <a:p>
            <a:r>
              <a:rPr lang="fr-FR" dirty="0"/>
              <a:t>Cross-Site Scripting (XSS) (2)</a:t>
            </a:r>
          </a:p>
        </p:txBody>
      </p:sp>
      <p:sp>
        <p:nvSpPr>
          <p:cNvPr id="3" name="Espace réservé du contenu 2">
            <a:extLst>
              <a:ext uri="{FF2B5EF4-FFF2-40B4-BE49-F238E27FC236}">
                <a16:creationId xmlns:a16="http://schemas.microsoft.com/office/drawing/2014/main" id="{46A64C82-1DC4-D325-C905-2987C04BAE5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76C259D-B9D7-6FB1-D8B7-854979DB0554}"/>
              </a:ext>
            </a:extLst>
          </p:cNvPr>
          <p:cNvPicPr>
            <a:picLocks noChangeAspect="1"/>
          </p:cNvPicPr>
          <p:nvPr/>
        </p:nvPicPr>
        <p:blipFill>
          <a:blip r:embed="rId2"/>
          <a:stretch>
            <a:fillRect/>
          </a:stretch>
        </p:blipFill>
        <p:spPr>
          <a:xfrm>
            <a:off x="0" y="1311533"/>
            <a:ext cx="9144000" cy="4234934"/>
          </a:xfrm>
          <a:prstGeom prst="rect">
            <a:avLst/>
          </a:prstGeom>
        </p:spPr>
      </p:pic>
    </p:spTree>
    <p:extLst>
      <p:ext uri="{BB962C8B-B14F-4D97-AF65-F5344CB8AC3E}">
        <p14:creationId xmlns:p14="http://schemas.microsoft.com/office/powerpoint/2010/main" val="3978958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14DF3-755B-61B1-AB00-076A91E9809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BBD8CAE-0E15-4F40-5F2B-23B9959281C5}"/>
              </a:ext>
            </a:extLst>
          </p:cNvPr>
          <p:cNvSpPr>
            <a:spLocks noGrp="1"/>
          </p:cNvSpPr>
          <p:nvPr>
            <p:ph type="title"/>
          </p:nvPr>
        </p:nvSpPr>
        <p:spPr/>
        <p:txBody>
          <a:bodyPr/>
          <a:lstStyle/>
          <a:p>
            <a:r>
              <a:rPr lang="fr-FR" dirty="0"/>
              <a:t>Cross-Site Scripting (XSS) (3)</a:t>
            </a:r>
          </a:p>
        </p:txBody>
      </p:sp>
      <p:sp>
        <p:nvSpPr>
          <p:cNvPr id="3" name="Espace réservé du contenu 2">
            <a:extLst>
              <a:ext uri="{FF2B5EF4-FFF2-40B4-BE49-F238E27FC236}">
                <a16:creationId xmlns:a16="http://schemas.microsoft.com/office/drawing/2014/main" id="{C80A00E0-0875-EA26-A0F9-09E3251C8DA6}"/>
              </a:ext>
            </a:extLst>
          </p:cNvPr>
          <p:cNvSpPr>
            <a:spLocks noGrp="1"/>
          </p:cNvSpPr>
          <p:nvPr>
            <p:ph idx="1"/>
          </p:nvPr>
        </p:nvSpPr>
        <p:spPr/>
        <p:txBody>
          <a:bodyPr/>
          <a:lstStyle/>
          <a:p>
            <a:r>
              <a:rPr lang="en-US" sz="2000" dirty="0"/>
              <a:t>Une </a:t>
            </a:r>
            <a:r>
              <a:rPr lang="en-US" sz="2000" dirty="0" err="1"/>
              <a:t>attaque</a:t>
            </a:r>
            <a:r>
              <a:rPr lang="en-US" sz="2000" dirty="0"/>
              <a:t> XSS </a:t>
            </a:r>
            <a:r>
              <a:rPr lang="en-US" sz="2000" dirty="0" err="1"/>
              <a:t>réquiert</a:t>
            </a:r>
            <a:r>
              <a:rPr lang="en-US" sz="2000" dirty="0"/>
              <a:t> que le site web </a:t>
            </a:r>
            <a:r>
              <a:rPr lang="en-US" sz="2000" dirty="0" err="1"/>
              <a:t>satisfait</a:t>
            </a:r>
            <a:r>
              <a:rPr lang="en-US" sz="2000" dirty="0"/>
              <a:t> deux </a:t>
            </a:r>
            <a:r>
              <a:rPr lang="en-US" sz="2000" dirty="0" err="1"/>
              <a:t>critères</a:t>
            </a:r>
            <a:r>
              <a:rPr lang="en-US" sz="2000" dirty="0"/>
              <a:t>: </a:t>
            </a:r>
            <a:r>
              <a:rPr lang="en-US" sz="2000" b="1" dirty="0">
                <a:solidFill>
                  <a:schemeClr val="accent2"/>
                </a:solidFill>
              </a:rPr>
              <a:t>(1) </a:t>
            </a:r>
            <a:r>
              <a:rPr lang="en-US" sz="2000" dirty="0"/>
              <a:t>il </a:t>
            </a:r>
            <a:r>
              <a:rPr lang="en-US" sz="2000" dirty="0" err="1"/>
              <a:t>accepte</a:t>
            </a:r>
            <a:r>
              <a:rPr lang="en-US" sz="2000" dirty="0"/>
              <a:t> la </a:t>
            </a:r>
            <a:r>
              <a:rPr lang="en-US" sz="2000" dirty="0" err="1"/>
              <a:t>saisie</a:t>
            </a:r>
            <a:r>
              <a:rPr lang="en-US" sz="2000" dirty="0"/>
              <a:t> de données par un </a:t>
            </a:r>
            <a:r>
              <a:rPr lang="en-US" sz="2000" dirty="0" err="1"/>
              <a:t>utilisateur</a:t>
            </a:r>
            <a:r>
              <a:rPr lang="en-US" sz="2000" dirty="0"/>
              <a:t> et </a:t>
            </a:r>
            <a:r>
              <a:rPr lang="en-US" sz="2000" b="1" dirty="0">
                <a:solidFill>
                  <a:schemeClr val="accent2"/>
                </a:solidFill>
              </a:rPr>
              <a:t>(2) </a:t>
            </a:r>
            <a:r>
              <a:rPr lang="en-US" sz="2000" dirty="0"/>
              <a:t>il </a:t>
            </a:r>
            <a:r>
              <a:rPr lang="en-US" sz="2000" dirty="0" err="1"/>
              <a:t>utilise</a:t>
            </a:r>
            <a:r>
              <a:rPr lang="en-US" sz="2000" dirty="0"/>
              <a:t> </a:t>
            </a:r>
            <a:r>
              <a:rPr lang="en-US" sz="2000" dirty="0" err="1"/>
              <a:t>ces</a:t>
            </a:r>
            <a:r>
              <a:rPr lang="en-US" sz="2000" dirty="0"/>
              <a:t> données dans </a:t>
            </a:r>
            <a:r>
              <a:rPr lang="en-US" sz="2000" dirty="0" err="1"/>
              <a:t>une</a:t>
            </a:r>
            <a:r>
              <a:rPr lang="en-US" sz="2000" dirty="0"/>
              <a:t> </a:t>
            </a:r>
            <a:r>
              <a:rPr lang="en-US" sz="2000" dirty="0" err="1"/>
              <a:t>réponse</a:t>
            </a:r>
            <a:endParaRPr lang="fr-FR" sz="2000" dirty="0">
              <a:effectLst>
                <a:outerShdw blurRad="38100" dist="38100" dir="2700000" algn="tl">
                  <a:srgbClr val="000000">
                    <a:alpha val="43137"/>
                  </a:srgbClr>
                </a:outerShdw>
              </a:effectLst>
            </a:endParaRPr>
          </a:p>
          <a:p>
            <a:r>
              <a:rPr lang="fr-FR" sz="2000" dirty="0">
                <a:effectLst>
                  <a:outerShdw blurRad="38100" dist="38100" dir="2700000" algn="tl">
                    <a:srgbClr val="000000">
                      <a:alpha val="43137"/>
                    </a:srgbClr>
                  </a:outerShdw>
                </a:effectLst>
              </a:rPr>
              <a:t>Exemple de site web acceptant user data input</a:t>
            </a:r>
          </a:p>
        </p:txBody>
      </p:sp>
      <p:pic>
        <p:nvPicPr>
          <p:cNvPr id="5" name="Image 4">
            <a:extLst>
              <a:ext uri="{FF2B5EF4-FFF2-40B4-BE49-F238E27FC236}">
                <a16:creationId xmlns:a16="http://schemas.microsoft.com/office/drawing/2014/main" id="{16C0356D-4DE0-A74A-31B6-3B9C75193874}"/>
              </a:ext>
            </a:extLst>
          </p:cNvPr>
          <p:cNvPicPr>
            <a:picLocks noChangeAspect="1"/>
          </p:cNvPicPr>
          <p:nvPr/>
        </p:nvPicPr>
        <p:blipFill>
          <a:blip r:embed="rId2"/>
          <a:stretch>
            <a:fillRect/>
          </a:stretch>
        </p:blipFill>
        <p:spPr>
          <a:xfrm>
            <a:off x="2376264" y="2878318"/>
            <a:ext cx="5796136" cy="3879304"/>
          </a:xfrm>
          <a:prstGeom prst="rect">
            <a:avLst/>
          </a:prstGeom>
        </p:spPr>
      </p:pic>
      <p:grpSp>
        <p:nvGrpSpPr>
          <p:cNvPr id="9" name="Groupe 8">
            <a:extLst>
              <a:ext uri="{FF2B5EF4-FFF2-40B4-BE49-F238E27FC236}">
                <a16:creationId xmlns:a16="http://schemas.microsoft.com/office/drawing/2014/main" id="{7F91B542-A0C7-4DF1-9E91-60459B7A736C}"/>
              </a:ext>
            </a:extLst>
          </p:cNvPr>
          <p:cNvGrpSpPr/>
          <p:nvPr/>
        </p:nvGrpSpPr>
        <p:grpSpPr>
          <a:xfrm>
            <a:off x="1750627" y="2815519"/>
            <a:ext cx="465840" cy="1099800"/>
            <a:chOff x="922027" y="1782025"/>
            <a:chExt cx="465840" cy="1099800"/>
          </a:xfrm>
        </p:grpSpPr>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69B00FCF-7BDF-739F-6BBE-DD61D2F08CCF}"/>
                    </a:ext>
                  </a:extLst>
                </p14:cNvPr>
                <p14:cNvContentPartPr/>
                <p14:nvPr/>
              </p14:nvContentPartPr>
              <p14:xfrm>
                <a:off x="922027" y="1782025"/>
                <a:ext cx="435600" cy="973440"/>
              </p14:xfrm>
            </p:contentPart>
          </mc:Choice>
          <mc:Fallback xmlns="">
            <p:pic>
              <p:nvPicPr>
                <p:cNvPr id="7" name="Encre 6">
                  <a:extLst>
                    <a:ext uri="{FF2B5EF4-FFF2-40B4-BE49-F238E27FC236}">
                      <a16:creationId xmlns:a16="http://schemas.microsoft.com/office/drawing/2014/main" id="{69B00FCF-7BDF-739F-6BBE-DD61D2F08CCF}"/>
                    </a:ext>
                  </a:extLst>
                </p:cNvPr>
                <p:cNvPicPr/>
                <p:nvPr/>
              </p:nvPicPr>
              <p:blipFill>
                <a:blip r:embed="rId4"/>
                <a:stretch>
                  <a:fillRect/>
                </a:stretch>
              </p:blipFill>
              <p:spPr>
                <a:xfrm>
                  <a:off x="886027" y="1746025"/>
                  <a:ext cx="507240" cy="104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Encre 7">
                  <a:extLst>
                    <a:ext uri="{FF2B5EF4-FFF2-40B4-BE49-F238E27FC236}">
                      <a16:creationId xmlns:a16="http://schemas.microsoft.com/office/drawing/2014/main" id="{5AB166D7-7918-3EB5-4EDF-AEF2E2FF4E6E}"/>
                    </a:ext>
                  </a:extLst>
                </p14:cNvPr>
                <p14:cNvContentPartPr/>
                <p14:nvPr/>
              </p14:nvContentPartPr>
              <p14:xfrm>
                <a:off x="1105627" y="2464945"/>
                <a:ext cx="282240" cy="416880"/>
              </p14:xfrm>
            </p:contentPart>
          </mc:Choice>
          <mc:Fallback xmlns="">
            <p:pic>
              <p:nvPicPr>
                <p:cNvPr id="8" name="Encre 7">
                  <a:extLst>
                    <a:ext uri="{FF2B5EF4-FFF2-40B4-BE49-F238E27FC236}">
                      <a16:creationId xmlns:a16="http://schemas.microsoft.com/office/drawing/2014/main" id="{5AB166D7-7918-3EB5-4EDF-AEF2E2FF4E6E}"/>
                    </a:ext>
                  </a:extLst>
                </p:cNvPr>
                <p:cNvPicPr/>
                <p:nvPr/>
              </p:nvPicPr>
              <p:blipFill>
                <a:blip r:embed="rId6"/>
                <a:stretch>
                  <a:fillRect/>
                </a:stretch>
              </p:blipFill>
              <p:spPr>
                <a:xfrm>
                  <a:off x="1069627" y="2429305"/>
                  <a:ext cx="353880" cy="48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 name="Encre 9">
                <a:extLst>
                  <a:ext uri="{FF2B5EF4-FFF2-40B4-BE49-F238E27FC236}">
                    <a16:creationId xmlns:a16="http://schemas.microsoft.com/office/drawing/2014/main" id="{FB7A16B8-08DB-56E8-5B20-F6081C1FB5B3}"/>
                  </a:ext>
                </a:extLst>
              </p14:cNvPr>
              <p14:cNvContentPartPr/>
              <p14:nvPr/>
            </p14:nvContentPartPr>
            <p14:xfrm>
              <a:off x="3384376" y="6123558"/>
              <a:ext cx="637852" cy="291777"/>
            </p14:xfrm>
          </p:contentPart>
        </mc:Choice>
        <mc:Fallback xmlns="">
          <p:pic>
            <p:nvPicPr>
              <p:cNvPr id="10" name="Encre 9">
                <a:extLst>
                  <a:ext uri="{FF2B5EF4-FFF2-40B4-BE49-F238E27FC236}">
                    <a16:creationId xmlns:a16="http://schemas.microsoft.com/office/drawing/2014/main" id="{FB7A16B8-08DB-56E8-5B20-F6081C1FB5B3}"/>
                  </a:ext>
                </a:extLst>
              </p:cNvPr>
              <p:cNvPicPr/>
              <p:nvPr/>
            </p:nvPicPr>
            <p:blipFill>
              <a:blip r:embed="rId8"/>
              <a:stretch>
                <a:fillRect/>
              </a:stretch>
            </p:blipFill>
            <p:spPr>
              <a:xfrm>
                <a:off x="3348380" y="6087581"/>
                <a:ext cx="709484" cy="363372"/>
              </a:xfrm>
              <a:prstGeom prst="rect">
                <a:avLst/>
              </a:prstGeom>
            </p:spPr>
          </p:pic>
        </mc:Fallback>
      </mc:AlternateContent>
      <p:sp>
        <p:nvSpPr>
          <p:cNvPr id="12" name="ZoneTexte 11">
            <a:extLst>
              <a:ext uri="{FF2B5EF4-FFF2-40B4-BE49-F238E27FC236}">
                <a16:creationId xmlns:a16="http://schemas.microsoft.com/office/drawing/2014/main" id="{1FCE7C2A-2F55-B320-595D-699CF2F64386}"/>
              </a:ext>
            </a:extLst>
          </p:cNvPr>
          <p:cNvSpPr txBox="1"/>
          <p:nvPr/>
        </p:nvSpPr>
        <p:spPr>
          <a:xfrm>
            <a:off x="93323" y="6239053"/>
            <a:ext cx="3681807" cy="646331"/>
          </a:xfrm>
          <a:prstGeom prst="rect">
            <a:avLst/>
          </a:prstGeom>
          <a:noFill/>
        </p:spPr>
        <p:txBody>
          <a:bodyPr wrap="square" rtlCol="0">
            <a:spAutoFit/>
          </a:bodyPr>
          <a:lstStyle/>
          <a:p>
            <a:r>
              <a:rPr lang="fr-FR" dirty="0">
                <a:solidFill>
                  <a:schemeClr val="accent2"/>
                </a:solidFill>
                <a:effectLst>
                  <a:outerShdw blurRad="38100" dist="38100" dir="2700000" algn="tl">
                    <a:srgbClr val="000000">
                      <a:alpha val="43137"/>
                    </a:srgbClr>
                  </a:outerShdw>
                </a:effectLst>
              </a:rPr>
              <a:t>Bookmark page </a:t>
            </a:r>
            <a:r>
              <a:rPr lang="fr-FR" dirty="0" err="1">
                <a:solidFill>
                  <a:schemeClr val="accent2"/>
                </a:solidFill>
                <a:effectLst>
                  <a:outerShdw blurRad="38100" dist="38100" dir="2700000" algn="tl">
                    <a:srgbClr val="000000">
                      <a:alpha val="43137"/>
                    </a:srgbClr>
                  </a:outerShdw>
                </a:effectLst>
              </a:rPr>
              <a:t>accepting</a:t>
            </a:r>
            <a:r>
              <a:rPr lang="fr-FR" dirty="0">
                <a:solidFill>
                  <a:schemeClr val="accent2"/>
                </a:solidFill>
                <a:effectLst>
                  <a:outerShdw blurRad="38100" dist="38100" dir="2700000" algn="tl">
                    <a:srgbClr val="000000">
                      <a:alpha val="43137"/>
                    </a:srgbClr>
                  </a:outerShdw>
                </a:effectLst>
              </a:rPr>
              <a:t> the user input</a:t>
            </a:r>
          </a:p>
        </p:txBody>
      </p:sp>
    </p:spTree>
    <p:extLst>
      <p:ext uri="{BB962C8B-B14F-4D97-AF65-F5344CB8AC3E}">
        <p14:creationId xmlns:p14="http://schemas.microsoft.com/office/powerpoint/2010/main" val="598080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81097-7BCD-CFCF-C647-F1E36FD00C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2A2B858-976C-86A1-6B9C-2C7EE3ABD4BF}"/>
              </a:ext>
            </a:extLst>
          </p:cNvPr>
          <p:cNvSpPr>
            <a:spLocks noGrp="1"/>
          </p:cNvSpPr>
          <p:nvPr>
            <p:ph type="title"/>
          </p:nvPr>
        </p:nvSpPr>
        <p:spPr/>
        <p:txBody>
          <a:bodyPr/>
          <a:lstStyle/>
          <a:p>
            <a:r>
              <a:rPr lang="fr-FR" dirty="0"/>
              <a:t>Cross-Site Scripting (XSS) (4)</a:t>
            </a:r>
          </a:p>
        </p:txBody>
      </p:sp>
      <p:sp>
        <p:nvSpPr>
          <p:cNvPr id="3" name="Espace réservé du contenu 2">
            <a:extLst>
              <a:ext uri="{FF2B5EF4-FFF2-40B4-BE49-F238E27FC236}">
                <a16:creationId xmlns:a16="http://schemas.microsoft.com/office/drawing/2014/main" id="{A5D71A96-2F0B-5313-31F3-561189F43713}"/>
              </a:ext>
            </a:extLst>
          </p:cNvPr>
          <p:cNvSpPr>
            <a:spLocks noGrp="1"/>
          </p:cNvSpPr>
          <p:nvPr>
            <p:ph idx="1"/>
          </p:nvPr>
        </p:nvSpPr>
        <p:spPr/>
        <p:txBody>
          <a:bodyPr/>
          <a:lstStyle/>
          <a:p>
            <a:endParaRPr lang="fr-FR" dirty="0">
              <a:effectLst>
                <a:outerShdw blurRad="38100" dist="38100" dir="2700000" algn="tl">
                  <a:srgbClr val="000000">
                    <a:alpha val="43137"/>
                  </a:srgbClr>
                </a:outerShdw>
              </a:effectLst>
            </a:endParaRPr>
          </a:p>
        </p:txBody>
      </p:sp>
      <p:pic>
        <p:nvPicPr>
          <p:cNvPr id="5" name="Image 4">
            <a:extLst>
              <a:ext uri="{FF2B5EF4-FFF2-40B4-BE49-F238E27FC236}">
                <a16:creationId xmlns:a16="http://schemas.microsoft.com/office/drawing/2014/main" id="{838C75BF-D4ED-F72C-D1C5-8A14F0786C88}"/>
              </a:ext>
            </a:extLst>
          </p:cNvPr>
          <p:cNvPicPr>
            <a:picLocks noChangeAspect="1"/>
          </p:cNvPicPr>
          <p:nvPr/>
        </p:nvPicPr>
        <p:blipFill>
          <a:blip r:embed="rId2"/>
          <a:stretch>
            <a:fillRect/>
          </a:stretch>
        </p:blipFill>
        <p:spPr>
          <a:xfrm>
            <a:off x="638175" y="1219200"/>
            <a:ext cx="8181975" cy="5211762"/>
          </a:xfrm>
          <a:prstGeom prst="rect">
            <a:avLst/>
          </a:prstGeom>
        </p:spPr>
      </p:pic>
      <p:sp>
        <p:nvSpPr>
          <p:cNvPr id="11" name="ZoneTexte 10">
            <a:extLst>
              <a:ext uri="{FF2B5EF4-FFF2-40B4-BE49-F238E27FC236}">
                <a16:creationId xmlns:a16="http://schemas.microsoft.com/office/drawing/2014/main" id="{8DE313FD-F7B3-A002-CAEB-F55182EEA703}"/>
              </a:ext>
            </a:extLst>
          </p:cNvPr>
          <p:cNvSpPr txBox="1"/>
          <p:nvPr/>
        </p:nvSpPr>
        <p:spPr>
          <a:xfrm>
            <a:off x="3131840" y="6322775"/>
            <a:ext cx="3528392" cy="369332"/>
          </a:xfrm>
          <a:prstGeom prst="rect">
            <a:avLst/>
          </a:prstGeom>
          <a:noFill/>
        </p:spPr>
        <p:txBody>
          <a:bodyPr wrap="square" rtlCol="0">
            <a:spAutoFit/>
          </a:bodyPr>
          <a:lstStyle/>
          <a:p>
            <a:r>
              <a:rPr lang="fr-FR" dirty="0">
                <a:solidFill>
                  <a:schemeClr val="accent2"/>
                </a:solidFill>
                <a:effectLst>
                  <a:outerShdw blurRad="38100" dist="38100" dir="2700000" algn="tl">
                    <a:srgbClr val="000000">
                      <a:alpha val="43137"/>
                    </a:srgbClr>
                  </a:outerShdw>
                </a:effectLst>
              </a:rPr>
              <a:t>user input </a:t>
            </a:r>
            <a:r>
              <a:rPr lang="fr-FR" dirty="0" err="1">
                <a:solidFill>
                  <a:schemeClr val="accent2"/>
                </a:solidFill>
                <a:effectLst>
                  <a:outerShdw blurRad="38100" dist="38100" dir="2700000" algn="tl">
                    <a:srgbClr val="000000">
                      <a:alpha val="43137"/>
                    </a:srgbClr>
                  </a:outerShdw>
                </a:effectLst>
              </a:rPr>
              <a:t>used</a:t>
            </a:r>
            <a:r>
              <a:rPr lang="fr-FR" dirty="0">
                <a:solidFill>
                  <a:schemeClr val="accent2"/>
                </a:solidFill>
                <a:effectLst>
                  <a:outerShdw blurRad="38100" dist="38100" dir="2700000" algn="tl">
                    <a:srgbClr val="000000">
                      <a:alpha val="43137"/>
                    </a:srgbClr>
                  </a:outerShdw>
                </a:effectLst>
              </a:rPr>
              <a:t> in </a:t>
            </a:r>
            <a:r>
              <a:rPr lang="fr-FR" dirty="0" err="1">
                <a:solidFill>
                  <a:schemeClr val="accent2"/>
                </a:solidFill>
                <a:effectLst>
                  <a:outerShdw blurRad="38100" dist="38100" dir="2700000" algn="tl">
                    <a:srgbClr val="000000">
                      <a:alpha val="43137"/>
                    </a:srgbClr>
                  </a:outerShdw>
                </a:effectLst>
              </a:rPr>
              <a:t>response</a:t>
            </a:r>
            <a:endParaRPr lang="fr-FR" dirty="0">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9187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E0D85D-03AC-1E61-9A9E-C40D61509F03}"/>
              </a:ext>
            </a:extLst>
          </p:cNvPr>
          <p:cNvSpPr>
            <a:spLocks noGrp="1"/>
          </p:cNvSpPr>
          <p:nvPr>
            <p:ph type="title"/>
          </p:nvPr>
        </p:nvSpPr>
        <p:spPr>
          <a:xfrm>
            <a:off x="250825" y="376461"/>
            <a:ext cx="8642350" cy="676275"/>
          </a:xfrm>
        </p:spPr>
        <p:txBody>
          <a:bodyPr/>
          <a:lstStyle/>
          <a:p>
            <a:r>
              <a:rPr lang="fr-FR" dirty="0"/>
              <a:t>Attaque par </a:t>
            </a:r>
            <a:r>
              <a:rPr lang="fr-FR" dirty="0">
                <a:effectLst/>
              </a:rPr>
              <a:t>Détournement de session/</a:t>
            </a:r>
            <a:br>
              <a:rPr lang="fr-FR" dirty="0">
                <a:effectLst/>
              </a:rPr>
            </a:br>
            <a:r>
              <a:rPr lang="fr-FR" dirty="0"/>
              <a:t>Session </a:t>
            </a:r>
            <a:r>
              <a:rPr lang="fr-FR" dirty="0" err="1"/>
              <a:t>hijacking</a:t>
            </a:r>
            <a:r>
              <a:rPr lang="fr-FR" dirty="0"/>
              <a:t> </a:t>
            </a:r>
            <a:r>
              <a:rPr lang="fr-FR" dirty="0" err="1"/>
              <a:t>attack</a:t>
            </a:r>
            <a:r>
              <a:rPr lang="fr-FR" dirty="0"/>
              <a:t> (1)</a:t>
            </a:r>
          </a:p>
        </p:txBody>
      </p:sp>
      <p:sp>
        <p:nvSpPr>
          <p:cNvPr id="3" name="Espace réservé du contenu 2">
            <a:extLst>
              <a:ext uri="{FF2B5EF4-FFF2-40B4-BE49-F238E27FC236}">
                <a16:creationId xmlns:a16="http://schemas.microsoft.com/office/drawing/2014/main" id="{CFB5AC1C-722B-2833-8BE8-82B75D02F1B8}"/>
              </a:ext>
            </a:extLst>
          </p:cNvPr>
          <p:cNvSpPr>
            <a:spLocks noGrp="1"/>
          </p:cNvSpPr>
          <p:nvPr>
            <p:ph idx="1"/>
          </p:nvPr>
        </p:nvSpPr>
        <p:spPr>
          <a:xfrm>
            <a:off x="250825" y="1196752"/>
            <a:ext cx="8569325" cy="5400600"/>
          </a:xfrm>
        </p:spPr>
        <p:txBody>
          <a:bodyPr/>
          <a:lstStyle/>
          <a:p>
            <a:r>
              <a:rPr lang="fr-FR" sz="2000" dirty="0"/>
              <a:t>Le détournement de session consiste </a:t>
            </a:r>
            <a:r>
              <a:rPr lang="fr-FR" sz="2000" b="1" dirty="0">
                <a:solidFill>
                  <a:schemeClr val="accent2"/>
                </a:solidFill>
              </a:rPr>
              <a:t>à détourner</a:t>
            </a:r>
            <a:r>
              <a:rPr lang="fr-FR" sz="2000" dirty="0"/>
              <a:t> un accès à une plateforme, sans avoir besoin de collecter l’identifiant et le mot de passe associé au compte </a:t>
            </a:r>
            <a:r>
              <a:rPr lang="fr-FR" sz="2000" b="1" dirty="0">
                <a:solidFill>
                  <a:schemeClr val="accent2"/>
                </a:solidFill>
                <a:sym typeface="Wingdings" panose="05000000000000000000" pitchFamily="2" charset="2"/>
              </a:rPr>
              <a:t> principe de Session ID</a:t>
            </a:r>
          </a:p>
          <a:p>
            <a:r>
              <a:rPr lang="fr-FR" sz="2000" b="1" dirty="0">
                <a:solidFill>
                  <a:schemeClr val="accent2"/>
                </a:solidFill>
              </a:rPr>
              <a:t>Principe de session ID</a:t>
            </a:r>
          </a:p>
          <a:p>
            <a:pPr lvl="1"/>
            <a:r>
              <a:rPr lang="fr-FR" sz="1800" dirty="0"/>
              <a:t>Lorsqu’un utilisateur se connecte à une plateforme, il reste authentifié pendant </a:t>
            </a:r>
            <a:r>
              <a:rPr lang="fr-FR" sz="1800" b="1" dirty="0">
                <a:solidFill>
                  <a:schemeClr val="accent2"/>
                </a:solidFill>
              </a:rPr>
              <a:t>un certain temps </a:t>
            </a:r>
            <a:r>
              <a:rPr lang="fr-FR" sz="1800" dirty="0"/>
              <a:t>sans qu’il soit nécessaire de saisir ou de retransmettre systématiquement ses identifiants de connexion. Cela est possible, car le serveur maintient une </a:t>
            </a:r>
            <a:r>
              <a:rPr lang="fr-FR" sz="1800" b="1" dirty="0">
                <a:solidFill>
                  <a:schemeClr val="accent2"/>
                </a:solidFill>
              </a:rPr>
              <a:t>session active </a:t>
            </a:r>
            <a:r>
              <a:rPr lang="fr-FR" sz="1800" dirty="0"/>
              <a:t>pour l’utilisateur</a:t>
            </a:r>
          </a:p>
          <a:p>
            <a:pPr lvl="1"/>
            <a:r>
              <a:rPr lang="fr-FR" sz="1800" dirty="0"/>
              <a:t>Pour faire référence à cette session, le serveur décerne à l’utilisateur un </a:t>
            </a:r>
            <a:r>
              <a:rPr lang="fr-FR" sz="1800" u="sng" dirty="0"/>
              <a:t>identifiant unique </a:t>
            </a:r>
            <a:r>
              <a:rPr lang="fr-FR" sz="1800" dirty="0"/>
              <a:t>appelé </a:t>
            </a:r>
            <a:r>
              <a:rPr lang="fr-FR" sz="1800" b="1" dirty="0">
                <a:solidFill>
                  <a:schemeClr val="accent2"/>
                </a:solidFill>
              </a:rPr>
              <a:t>session ID</a:t>
            </a:r>
            <a:r>
              <a:rPr lang="fr-FR" sz="1800" dirty="0"/>
              <a:t>, le plus souvent un cookie de session</a:t>
            </a:r>
          </a:p>
          <a:p>
            <a:pPr lvl="1"/>
            <a:r>
              <a:rPr lang="fr-FR" sz="1800" dirty="0"/>
              <a:t>Lorsque l’utilisateur va réaliser des actions sur la plateforme, ce session ID, stocké dans son navigateur, va </a:t>
            </a:r>
            <a:r>
              <a:rPr lang="fr-FR" sz="1800" b="1" dirty="0">
                <a:solidFill>
                  <a:schemeClr val="accent2"/>
                </a:solidFill>
              </a:rPr>
              <a:t>systématiquement </a:t>
            </a:r>
            <a:r>
              <a:rPr lang="fr-FR" sz="1800" dirty="0"/>
              <a:t>être transmis au serveur afin qu’il puisse </a:t>
            </a:r>
            <a:r>
              <a:rPr lang="fr-FR" sz="1800" b="1" dirty="0">
                <a:solidFill>
                  <a:schemeClr val="accent2"/>
                </a:solidFill>
              </a:rPr>
              <a:t>identifier la session correspondante </a:t>
            </a:r>
            <a:r>
              <a:rPr lang="fr-FR" sz="1800" b="1" dirty="0">
                <a:solidFill>
                  <a:schemeClr val="accent2"/>
                </a:solidFill>
                <a:sym typeface="Wingdings" panose="05000000000000000000" pitchFamily="2" charset="2"/>
              </a:rPr>
              <a:t> </a:t>
            </a:r>
            <a:r>
              <a:rPr lang="fr-FR" sz="1800" u="sng" dirty="0">
                <a:sym typeface="Wingdings" panose="05000000000000000000" pitchFamily="2" charset="2"/>
              </a:rPr>
              <a:t>Session ID est crucial car il authentifie l’utilisateur sans que ce dernier ait besoin de fournir ses identifiants</a:t>
            </a:r>
            <a:endParaRPr lang="fr-FR" sz="1800" u="sng" dirty="0"/>
          </a:p>
        </p:txBody>
      </p:sp>
    </p:spTree>
    <p:extLst>
      <p:ext uri="{BB962C8B-B14F-4D97-AF65-F5344CB8AC3E}">
        <p14:creationId xmlns:p14="http://schemas.microsoft.com/office/powerpoint/2010/main" val="1384150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6B78231-C21F-B018-D44F-7367928D7250}"/>
              </a:ext>
            </a:extLst>
          </p:cNvPr>
          <p:cNvSpPr txBox="1"/>
          <p:nvPr/>
        </p:nvSpPr>
        <p:spPr>
          <a:xfrm>
            <a:off x="323528" y="1484784"/>
            <a:ext cx="8424936" cy="707886"/>
          </a:xfrm>
          <a:prstGeom prst="rect">
            <a:avLst/>
          </a:prstGeom>
          <a:noFill/>
          <a:ln>
            <a:solidFill>
              <a:schemeClr val="accent2"/>
            </a:solidFill>
          </a:ln>
        </p:spPr>
        <p:txBody>
          <a:bodyPr wrap="square" rtlCol="0">
            <a:spAutoFit/>
          </a:bodyPr>
          <a:lstStyle/>
          <a:p>
            <a:pPr algn="ctr"/>
            <a:r>
              <a:rPr lang="fr-FR" sz="2000" b="1" dirty="0">
                <a:solidFill>
                  <a:schemeClr val="accent2"/>
                </a:solidFill>
                <a:effectLst>
                  <a:outerShdw blurRad="38100" dist="38100" dir="2700000" algn="tl">
                    <a:srgbClr val="000000">
                      <a:alpha val="43137"/>
                    </a:srgbClr>
                  </a:outerShdw>
                </a:effectLst>
              </a:rPr>
              <a:t>Le détournement de session consiste donc à dérober ce session ID, de manière à prendre possession de la session active</a:t>
            </a:r>
            <a:r>
              <a:rPr lang="fr-FR" dirty="0"/>
              <a:t>.</a:t>
            </a:r>
          </a:p>
        </p:txBody>
      </p:sp>
      <p:sp>
        <p:nvSpPr>
          <p:cNvPr id="5" name="Titre 1">
            <a:extLst>
              <a:ext uri="{FF2B5EF4-FFF2-40B4-BE49-F238E27FC236}">
                <a16:creationId xmlns:a16="http://schemas.microsoft.com/office/drawing/2014/main" id="{DA0B6018-A721-6A10-3A37-4329AF246C12}"/>
              </a:ext>
            </a:extLst>
          </p:cNvPr>
          <p:cNvSpPr>
            <a:spLocks noGrp="1"/>
          </p:cNvSpPr>
          <p:nvPr>
            <p:ph type="title"/>
          </p:nvPr>
        </p:nvSpPr>
        <p:spPr>
          <a:xfrm>
            <a:off x="250825" y="376461"/>
            <a:ext cx="8642350" cy="676275"/>
          </a:xfrm>
        </p:spPr>
        <p:txBody>
          <a:bodyPr/>
          <a:lstStyle/>
          <a:p>
            <a:r>
              <a:rPr lang="fr-FR" dirty="0"/>
              <a:t>Attaque par </a:t>
            </a:r>
            <a:r>
              <a:rPr lang="fr-FR" dirty="0">
                <a:effectLst/>
              </a:rPr>
              <a:t>Détournement de session/</a:t>
            </a:r>
            <a:br>
              <a:rPr lang="fr-FR" dirty="0">
                <a:effectLst/>
              </a:rPr>
            </a:br>
            <a:r>
              <a:rPr lang="fr-FR" dirty="0"/>
              <a:t>Session </a:t>
            </a:r>
            <a:r>
              <a:rPr lang="fr-FR" dirty="0" err="1"/>
              <a:t>hijacking</a:t>
            </a:r>
            <a:r>
              <a:rPr lang="fr-FR" dirty="0"/>
              <a:t> </a:t>
            </a:r>
            <a:r>
              <a:rPr lang="fr-FR" dirty="0" err="1"/>
              <a:t>attack</a:t>
            </a:r>
            <a:r>
              <a:rPr lang="fr-FR" dirty="0"/>
              <a:t> (2)</a:t>
            </a:r>
          </a:p>
        </p:txBody>
      </p:sp>
      <p:pic>
        <p:nvPicPr>
          <p:cNvPr id="7" name="Image 6">
            <a:extLst>
              <a:ext uri="{FF2B5EF4-FFF2-40B4-BE49-F238E27FC236}">
                <a16:creationId xmlns:a16="http://schemas.microsoft.com/office/drawing/2014/main" id="{395017F2-0740-FB51-C4ED-0DBB4BECC241}"/>
              </a:ext>
            </a:extLst>
          </p:cNvPr>
          <p:cNvPicPr>
            <a:picLocks noChangeAspect="1"/>
          </p:cNvPicPr>
          <p:nvPr/>
        </p:nvPicPr>
        <p:blipFill>
          <a:blip r:embed="rId2"/>
          <a:stretch>
            <a:fillRect/>
          </a:stretch>
        </p:blipFill>
        <p:spPr>
          <a:xfrm>
            <a:off x="432406" y="3068960"/>
            <a:ext cx="8173774" cy="3695526"/>
          </a:xfrm>
          <a:prstGeom prst="rect">
            <a:avLst/>
          </a:prstGeom>
        </p:spPr>
      </p:pic>
      <p:grpSp>
        <p:nvGrpSpPr>
          <p:cNvPr id="9" name="Groupe 8">
            <a:extLst>
              <a:ext uri="{FF2B5EF4-FFF2-40B4-BE49-F238E27FC236}">
                <a16:creationId xmlns:a16="http://schemas.microsoft.com/office/drawing/2014/main" id="{1E958A63-DD3C-FE1C-8672-2070EFF11E5D}"/>
              </a:ext>
            </a:extLst>
          </p:cNvPr>
          <p:cNvGrpSpPr/>
          <p:nvPr/>
        </p:nvGrpSpPr>
        <p:grpSpPr>
          <a:xfrm>
            <a:off x="3133867" y="2900411"/>
            <a:ext cx="1919520" cy="1001880"/>
            <a:chOff x="3133867" y="2900411"/>
            <a:chExt cx="1919520" cy="1001880"/>
          </a:xfrm>
        </p:grpSpPr>
        <mc:AlternateContent xmlns:mc="http://schemas.openxmlformats.org/markup-compatibility/2006">
          <mc:Choice xmlns:p14="http://schemas.microsoft.com/office/powerpoint/2010/main" Requires="p14">
            <p:contentPart p14:bwMode="auto" r:id="rId3">
              <p14:nvContentPartPr>
                <p14:cNvPr id="6" name="Encre 5">
                  <a:extLst>
                    <a:ext uri="{FF2B5EF4-FFF2-40B4-BE49-F238E27FC236}">
                      <a16:creationId xmlns:a16="http://schemas.microsoft.com/office/drawing/2014/main" id="{81C4BE9F-C4AA-E280-6883-65512C1ABD3E}"/>
                    </a:ext>
                  </a:extLst>
                </p14:cNvPr>
                <p14:cNvContentPartPr/>
                <p14:nvPr/>
              </p14:nvContentPartPr>
              <p14:xfrm>
                <a:off x="3133867" y="3092651"/>
                <a:ext cx="1714320" cy="809640"/>
              </p14:xfrm>
            </p:contentPart>
          </mc:Choice>
          <mc:Fallback>
            <p:pic>
              <p:nvPicPr>
                <p:cNvPr id="6" name="Encre 5">
                  <a:extLst>
                    <a:ext uri="{FF2B5EF4-FFF2-40B4-BE49-F238E27FC236}">
                      <a16:creationId xmlns:a16="http://schemas.microsoft.com/office/drawing/2014/main" id="{81C4BE9F-C4AA-E280-6883-65512C1ABD3E}"/>
                    </a:ext>
                  </a:extLst>
                </p:cNvPr>
                <p:cNvPicPr/>
                <p:nvPr/>
              </p:nvPicPr>
              <p:blipFill>
                <a:blip r:embed="rId4"/>
                <a:stretch>
                  <a:fillRect/>
                </a:stretch>
              </p:blipFill>
              <p:spPr>
                <a:xfrm>
                  <a:off x="3098227" y="3057011"/>
                  <a:ext cx="1785960" cy="881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Encre 7">
                  <a:extLst>
                    <a:ext uri="{FF2B5EF4-FFF2-40B4-BE49-F238E27FC236}">
                      <a16:creationId xmlns:a16="http://schemas.microsoft.com/office/drawing/2014/main" id="{EA5ABEEA-9094-E158-C2FB-4CCBB1C6278F}"/>
                    </a:ext>
                  </a:extLst>
                </p14:cNvPr>
                <p14:cNvContentPartPr/>
                <p14:nvPr/>
              </p14:nvContentPartPr>
              <p14:xfrm>
                <a:off x="4593307" y="2900411"/>
                <a:ext cx="460080" cy="363960"/>
              </p14:xfrm>
            </p:contentPart>
          </mc:Choice>
          <mc:Fallback>
            <p:pic>
              <p:nvPicPr>
                <p:cNvPr id="8" name="Encre 7">
                  <a:extLst>
                    <a:ext uri="{FF2B5EF4-FFF2-40B4-BE49-F238E27FC236}">
                      <a16:creationId xmlns:a16="http://schemas.microsoft.com/office/drawing/2014/main" id="{EA5ABEEA-9094-E158-C2FB-4CCBB1C6278F}"/>
                    </a:ext>
                  </a:extLst>
                </p:cNvPr>
                <p:cNvPicPr/>
                <p:nvPr/>
              </p:nvPicPr>
              <p:blipFill>
                <a:blip r:embed="rId6"/>
                <a:stretch>
                  <a:fillRect/>
                </a:stretch>
              </p:blipFill>
              <p:spPr>
                <a:xfrm>
                  <a:off x="4557307" y="2864411"/>
                  <a:ext cx="531720" cy="435600"/>
                </a:xfrm>
                <a:prstGeom prst="rect">
                  <a:avLst/>
                </a:prstGeom>
              </p:spPr>
            </p:pic>
          </mc:Fallback>
        </mc:AlternateContent>
      </p:grpSp>
      <p:sp>
        <p:nvSpPr>
          <p:cNvPr id="10" name="ZoneTexte 9">
            <a:extLst>
              <a:ext uri="{FF2B5EF4-FFF2-40B4-BE49-F238E27FC236}">
                <a16:creationId xmlns:a16="http://schemas.microsoft.com/office/drawing/2014/main" id="{36CC9DA5-6C41-D978-6F7B-C67A93073F7C}"/>
              </a:ext>
            </a:extLst>
          </p:cNvPr>
          <p:cNvSpPr txBox="1"/>
          <p:nvPr/>
        </p:nvSpPr>
        <p:spPr>
          <a:xfrm>
            <a:off x="5148064" y="2852936"/>
            <a:ext cx="1548822" cy="369332"/>
          </a:xfrm>
          <a:prstGeom prst="rect">
            <a:avLst/>
          </a:prstGeom>
          <a:noFill/>
        </p:spPr>
        <p:txBody>
          <a:bodyPr wrap="none" rtlCol="0">
            <a:spAutoFit/>
          </a:bodyPr>
          <a:lstStyle/>
          <a:p>
            <a:r>
              <a:rPr lang="fr-FR" dirty="0">
                <a:effectLst>
                  <a:outerShdw blurRad="38100" dist="38100" dir="2700000" algn="tl">
                    <a:srgbClr val="000000">
                      <a:alpha val="43137"/>
                    </a:srgbClr>
                  </a:outerShdw>
                </a:effectLst>
              </a:rPr>
              <a:t>Ou Session ID</a:t>
            </a:r>
          </a:p>
        </p:txBody>
      </p:sp>
    </p:spTree>
    <p:extLst>
      <p:ext uri="{BB962C8B-B14F-4D97-AF65-F5344CB8AC3E}">
        <p14:creationId xmlns:p14="http://schemas.microsoft.com/office/powerpoint/2010/main" val="2907076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17BA00-75CB-080F-7522-55B6DF574FA1}"/>
              </a:ext>
            </a:extLst>
          </p:cNvPr>
          <p:cNvSpPr>
            <a:spLocks noGrp="1"/>
          </p:cNvSpPr>
          <p:nvPr>
            <p:ph type="ctrTitle"/>
          </p:nvPr>
        </p:nvSpPr>
        <p:spPr/>
        <p:txBody>
          <a:bodyPr/>
          <a:lstStyle/>
          <a:p>
            <a:r>
              <a:rPr lang="fr-FR" b="1" dirty="0"/>
              <a:t>Chapitre 3</a:t>
            </a:r>
          </a:p>
        </p:txBody>
      </p:sp>
      <p:sp>
        <p:nvSpPr>
          <p:cNvPr id="3" name="Sous-titre 2">
            <a:extLst>
              <a:ext uri="{FF2B5EF4-FFF2-40B4-BE49-F238E27FC236}">
                <a16:creationId xmlns:a16="http://schemas.microsoft.com/office/drawing/2014/main" id="{90700F9A-1F06-67BB-7050-ECBB06F1079B}"/>
              </a:ext>
            </a:extLst>
          </p:cNvPr>
          <p:cNvSpPr>
            <a:spLocks noGrp="1"/>
          </p:cNvSpPr>
          <p:nvPr>
            <p:ph type="subTitle" idx="1"/>
          </p:nvPr>
        </p:nvSpPr>
        <p:spPr/>
        <p:txBody>
          <a:bodyPr/>
          <a:lstStyle/>
          <a:p>
            <a:r>
              <a:rPr lang="fr-FR" b="1" dirty="0">
                <a:solidFill>
                  <a:schemeClr val="accent2"/>
                </a:solidFill>
              </a:rPr>
              <a:t>Cryptologie: </a:t>
            </a:r>
          </a:p>
          <a:p>
            <a:r>
              <a:rPr lang="fr-FR" b="1" dirty="0">
                <a:solidFill>
                  <a:schemeClr val="accent2"/>
                </a:solidFill>
              </a:rPr>
              <a:t>Introduction &amp; Notions de base</a:t>
            </a:r>
          </a:p>
        </p:txBody>
      </p:sp>
      <p:sp>
        <p:nvSpPr>
          <p:cNvPr id="5" name="Espace réservé du numéro de diapositive 4">
            <a:extLst>
              <a:ext uri="{FF2B5EF4-FFF2-40B4-BE49-F238E27FC236}">
                <a16:creationId xmlns:a16="http://schemas.microsoft.com/office/drawing/2014/main" id="{AFFAC983-EC14-156A-8DA2-04133355115D}"/>
              </a:ext>
            </a:extLst>
          </p:cNvPr>
          <p:cNvSpPr>
            <a:spLocks noGrp="1"/>
          </p:cNvSpPr>
          <p:nvPr>
            <p:ph type="sldNum" sz="quarter" idx="12"/>
          </p:nvPr>
        </p:nvSpPr>
        <p:spPr/>
        <p:txBody>
          <a:bodyPr/>
          <a:lstStyle/>
          <a:p>
            <a:pPr fontAlgn="base">
              <a:spcBef>
                <a:spcPct val="0"/>
              </a:spcBef>
              <a:spcAft>
                <a:spcPct val="0"/>
              </a:spcAft>
              <a:defRPr/>
            </a:pPr>
            <a:fld id="{38AD06FA-DE78-4989-B989-C5DF230F2A8F}" type="slidenum">
              <a:rPr lang="fr-FR" smtClean="0">
                <a:solidFill>
                  <a:srgbClr val="000000"/>
                </a:solidFill>
                <a:latin typeface="Verdana" pitchFamily="34" charset="0"/>
              </a:rPr>
              <a:pPr fontAlgn="base">
                <a:spcBef>
                  <a:spcPct val="0"/>
                </a:spcBef>
                <a:spcAft>
                  <a:spcPct val="0"/>
                </a:spcAft>
                <a:defRPr/>
              </a:pPr>
              <a:t>47</a:t>
            </a:fld>
            <a:endParaRPr lang="fr-FR" dirty="0">
              <a:solidFill>
                <a:srgbClr val="000000"/>
              </a:solidFill>
              <a:latin typeface="Verdana" pitchFamily="34" charset="0"/>
            </a:endParaRPr>
          </a:p>
        </p:txBody>
      </p:sp>
    </p:spTree>
    <p:extLst>
      <p:ext uri="{BB962C8B-B14F-4D97-AF65-F5344CB8AC3E}">
        <p14:creationId xmlns:p14="http://schemas.microsoft.com/office/powerpoint/2010/main" val="3995005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65743-AA30-791F-A252-FE5AA935E28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97A179D-53A1-2D54-60E8-DADA0A42C1CA}"/>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151532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F8532-1FBA-BBDF-80EC-33580E149DB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858CE5C-310A-37ED-5723-A693768EAD57}"/>
              </a:ext>
            </a:extLst>
          </p:cNvPr>
          <p:cNvSpPr>
            <a:spLocks noGrp="1"/>
          </p:cNvSpPr>
          <p:nvPr>
            <p:ph idx="1"/>
          </p:nvPr>
        </p:nvSpPr>
        <p:spPr/>
        <p:txBody>
          <a:bodyPr/>
          <a:lstStyle/>
          <a:p>
            <a:endParaRPr lang="fr-FR"/>
          </a:p>
        </p:txBody>
      </p:sp>
      <p:pic>
        <p:nvPicPr>
          <p:cNvPr id="8194" name="Picture 2" descr="cyc">
            <a:extLst>
              <a:ext uri="{FF2B5EF4-FFF2-40B4-BE49-F238E27FC236}">
                <a16:creationId xmlns:a16="http://schemas.microsoft.com/office/drawing/2014/main" id="{1F860AB0-F4A6-BD6F-B706-D86DE58A2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538288"/>
            <a:ext cx="85534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58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8E6B-10FB-F4DC-8E59-DF2CD72B46A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2F82D54-D019-F610-DC37-63C01ACF320F}"/>
              </a:ext>
            </a:extLst>
          </p:cNvPr>
          <p:cNvSpPr>
            <a:spLocks noGrp="1"/>
          </p:cNvSpPr>
          <p:nvPr>
            <p:ph type="title"/>
          </p:nvPr>
        </p:nvSpPr>
        <p:spPr>
          <a:xfrm>
            <a:off x="250825" y="448469"/>
            <a:ext cx="8642350" cy="676275"/>
          </a:xfrm>
        </p:spPr>
        <p:txBody>
          <a:bodyPr/>
          <a:lstStyle/>
          <a:p>
            <a:r>
              <a:rPr lang="fr-FR" dirty="0"/>
              <a:t>Rappel: Principes fondamentaux de la sécurité informatique </a:t>
            </a:r>
          </a:p>
        </p:txBody>
      </p:sp>
      <p:pic>
        <p:nvPicPr>
          <p:cNvPr id="7" name="Image 6">
            <a:extLst>
              <a:ext uri="{FF2B5EF4-FFF2-40B4-BE49-F238E27FC236}">
                <a16:creationId xmlns:a16="http://schemas.microsoft.com/office/drawing/2014/main" id="{2CEAF8A8-7528-A42B-2FCE-662B3D20270F}"/>
              </a:ext>
            </a:extLst>
          </p:cNvPr>
          <p:cNvPicPr>
            <a:picLocks noChangeAspect="1"/>
          </p:cNvPicPr>
          <p:nvPr/>
        </p:nvPicPr>
        <p:blipFill>
          <a:blip r:embed="rId2"/>
          <a:stretch>
            <a:fillRect/>
          </a:stretch>
        </p:blipFill>
        <p:spPr>
          <a:xfrm>
            <a:off x="250825" y="1484784"/>
            <a:ext cx="4249167" cy="4505523"/>
          </a:xfrm>
          <a:prstGeom prst="rect">
            <a:avLst/>
          </a:prstGeom>
        </p:spPr>
      </p:pic>
      <p:sp>
        <p:nvSpPr>
          <p:cNvPr id="8" name="Espace réservé du contenu 2">
            <a:extLst>
              <a:ext uri="{FF2B5EF4-FFF2-40B4-BE49-F238E27FC236}">
                <a16:creationId xmlns:a16="http://schemas.microsoft.com/office/drawing/2014/main" id="{9CD079BD-7B99-F219-0E4A-E6FB97848988}"/>
              </a:ext>
            </a:extLst>
          </p:cNvPr>
          <p:cNvSpPr>
            <a:spLocks noGrp="1"/>
          </p:cNvSpPr>
          <p:nvPr>
            <p:ph idx="1"/>
          </p:nvPr>
        </p:nvSpPr>
        <p:spPr>
          <a:xfrm>
            <a:off x="5004047" y="2745259"/>
            <a:ext cx="3457080" cy="1367482"/>
          </a:xfrm>
        </p:spPr>
        <p:txBody>
          <a:bodyPr/>
          <a:lstStyle/>
          <a:p>
            <a:pPr lvl="1"/>
            <a:r>
              <a:rPr lang="fr-FR" b="1" dirty="0">
                <a:solidFill>
                  <a:schemeClr val="accent6"/>
                </a:solidFill>
              </a:rPr>
              <a:t>Authentification</a:t>
            </a:r>
            <a:endParaRPr lang="fr-FR" dirty="0"/>
          </a:p>
          <a:p>
            <a:pPr lvl="1"/>
            <a:r>
              <a:rPr lang="fr-FR" b="1" dirty="0">
                <a:solidFill>
                  <a:schemeClr val="accent6"/>
                </a:solidFill>
              </a:rPr>
              <a:t>Non-répudiation </a:t>
            </a:r>
          </a:p>
          <a:p>
            <a:pPr lvl="1"/>
            <a:r>
              <a:rPr lang="fr-FR" b="1" dirty="0">
                <a:solidFill>
                  <a:schemeClr val="accent6"/>
                </a:solidFill>
              </a:rPr>
              <a:t>Gestion des risques</a:t>
            </a:r>
            <a:endParaRPr lang="fr-FR" dirty="0"/>
          </a:p>
        </p:txBody>
      </p:sp>
      <p:sp>
        <p:nvSpPr>
          <p:cNvPr id="9" name="Accolade ouvrante 8">
            <a:extLst>
              <a:ext uri="{FF2B5EF4-FFF2-40B4-BE49-F238E27FC236}">
                <a16:creationId xmlns:a16="http://schemas.microsoft.com/office/drawing/2014/main" id="{2B4B9B5A-99BC-00D4-E62B-F083589EF9D4}"/>
              </a:ext>
            </a:extLst>
          </p:cNvPr>
          <p:cNvSpPr/>
          <p:nvPr/>
        </p:nvSpPr>
        <p:spPr>
          <a:xfrm>
            <a:off x="4860032" y="2492896"/>
            <a:ext cx="645728" cy="1727857"/>
          </a:xfrm>
          <a:prstGeom prst="leftBrace">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Flèche : droite 9">
            <a:extLst>
              <a:ext uri="{FF2B5EF4-FFF2-40B4-BE49-F238E27FC236}">
                <a16:creationId xmlns:a16="http://schemas.microsoft.com/office/drawing/2014/main" id="{FFED02CB-3704-D435-5D62-D8723828407E}"/>
              </a:ext>
            </a:extLst>
          </p:cNvPr>
          <p:cNvSpPr/>
          <p:nvPr/>
        </p:nvSpPr>
        <p:spPr>
          <a:xfrm>
            <a:off x="4067943" y="3094056"/>
            <a:ext cx="576064" cy="576064"/>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9F8B1338-7EFA-11AB-8AAC-28B261D82475}"/>
              </a:ext>
            </a:extLst>
          </p:cNvPr>
          <p:cNvSpPr txBox="1"/>
          <p:nvPr/>
        </p:nvSpPr>
        <p:spPr>
          <a:xfrm>
            <a:off x="1763340" y="6040199"/>
            <a:ext cx="1224136" cy="369332"/>
          </a:xfrm>
          <a:prstGeom prst="rect">
            <a:avLst/>
          </a:prstGeom>
          <a:noFill/>
        </p:spPr>
        <p:txBody>
          <a:bodyPr wrap="square" rtlCol="0">
            <a:spAutoFit/>
          </a:bodyPr>
          <a:lstStyle/>
          <a:p>
            <a:r>
              <a:rPr lang="fr-FR" dirty="0"/>
              <a:t>Figure 1</a:t>
            </a:r>
          </a:p>
        </p:txBody>
      </p:sp>
    </p:spTree>
    <p:extLst>
      <p:ext uri="{BB962C8B-B14F-4D97-AF65-F5344CB8AC3E}">
        <p14:creationId xmlns:p14="http://schemas.microsoft.com/office/powerpoint/2010/main" val="168621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74A9F-0C66-97F4-5CE8-FF35347446ED}"/>
              </a:ext>
            </a:extLst>
          </p:cNvPr>
          <p:cNvSpPr>
            <a:spLocks noGrp="1"/>
          </p:cNvSpPr>
          <p:nvPr>
            <p:ph type="title"/>
          </p:nvPr>
        </p:nvSpPr>
        <p:spPr/>
        <p:txBody>
          <a:bodyPr/>
          <a:lstStyle/>
          <a:p>
            <a:r>
              <a:rPr lang="fr-FR" dirty="0"/>
              <a:t>Attaques sécuritaires</a:t>
            </a:r>
          </a:p>
        </p:txBody>
      </p:sp>
      <p:sp>
        <p:nvSpPr>
          <p:cNvPr id="3" name="Espace réservé du contenu 2">
            <a:extLst>
              <a:ext uri="{FF2B5EF4-FFF2-40B4-BE49-F238E27FC236}">
                <a16:creationId xmlns:a16="http://schemas.microsoft.com/office/drawing/2014/main" id="{9EBEC32C-815E-9553-4BBF-92CADD993FBC}"/>
              </a:ext>
            </a:extLst>
          </p:cNvPr>
          <p:cNvSpPr>
            <a:spLocks noGrp="1"/>
          </p:cNvSpPr>
          <p:nvPr>
            <p:ph idx="1"/>
          </p:nvPr>
        </p:nvSpPr>
        <p:spPr/>
        <p:txBody>
          <a:bodyPr/>
          <a:lstStyle/>
          <a:p>
            <a:endParaRPr lang="fr-FR" dirty="0"/>
          </a:p>
        </p:txBody>
      </p:sp>
      <p:sp>
        <p:nvSpPr>
          <p:cNvPr id="4" name="Rectangle : coins arrondis 3">
            <a:extLst>
              <a:ext uri="{FF2B5EF4-FFF2-40B4-BE49-F238E27FC236}">
                <a16:creationId xmlns:a16="http://schemas.microsoft.com/office/drawing/2014/main" id="{A21A65D7-3CE0-B3A4-07C1-DE41BBFEC61E}"/>
              </a:ext>
            </a:extLst>
          </p:cNvPr>
          <p:cNvSpPr/>
          <p:nvPr/>
        </p:nvSpPr>
        <p:spPr>
          <a:xfrm>
            <a:off x="3023319" y="1772816"/>
            <a:ext cx="3024336" cy="864096"/>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solidFill>
                <a:effectLst>
                  <a:outerShdw blurRad="38100" dist="38100" dir="2700000" algn="tl">
                    <a:srgbClr val="000000">
                      <a:alpha val="43137"/>
                    </a:srgbClr>
                  </a:outerShdw>
                </a:effectLst>
              </a:rPr>
              <a:t>Attaques</a:t>
            </a:r>
          </a:p>
        </p:txBody>
      </p:sp>
      <p:sp>
        <p:nvSpPr>
          <p:cNvPr id="5" name="Rectangle : coins arrondis 4">
            <a:extLst>
              <a:ext uri="{FF2B5EF4-FFF2-40B4-BE49-F238E27FC236}">
                <a16:creationId xmlns:a16="http://schemas.microsoft.com/office/drawing/2014/main" id="{3046C663-C729-D48A-D1F3-6BA9F38F4928}"/>
              </a:ext>
            </a:extLst>
          </p:cNvPr>
          <p:cNvSpPr/>
          <p:nvPr/>
        </p:nvSpPr>
        <p:spPr>
          <a:xfrm>
            <a:off x="647055" y="3068960"/>
            <a:ext cx="2232248" cy="86409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Network-</a:t>
            </a:r>
            <a:r>
              <a:rPr lang="fr-FR" sz="2200" b="1" dirty="0" err="1">
                <a:solidFill>
                  <a:schemeClr val="tx1"/>
                </a:solidFill>
                <a:effectLst>
                  <a:outerShdw blurRad="38100" dist="38100" dir="2700000" algn="tl">
                    <a:srgbClr val="000000">
                      <a:alpha val="43137"/>
                    </a:srgbClr>
                  </a:outerShdw>
                </a:effectLst>
              </a:rPr>
              <a:t>based</a:t>
            </a:r>
            <a:r>
              <a:rPr lang="fr-FR" sz="2200" b="1" dirty="0">
                <a:solidFill>
                  <a:schemeClr val="tx1"/>
                </a:solidFill>
                <a:effectLst>
                  <a:outerShdw blurRad="38100" dist="38100" dir="2700000" algn="tl">
                    <a:srgbClr val="000000">
                      <a:alpha val="43137"/>
                    </a:srgbClr>
                  </a:outerShdw>
                </a:effectLst>
              </a:rPr>
              <a:t> </a:t>
            </a:r>
            <a:r>
              <a:rPr lang="fr-FR" sz="2200" b="1" dirty="0" err="1">
                <a:solidFill>
                  <a:schemeClr val="tx1"/>
                </a:solidFill>
                <a:effectLst>
                  <a:outerShdw blurRad="38100" dist="38100" dir="2700000" algn="tl">
                    <a:srgbClr val="000000">
                      <a:alpha val="43137"/>
                    </a:srgbClr>
                  </a:outerShdw>
                </a:effectLst>
              </a:rPr>
              <a:t>attacks</a:t>
            </a:r>
            <a:endParaRPr lang="fr-FR" sz="2200" b="1" dirty="0">
              <a:solidFill>
                <a:schemeClr val="tx1"/>
              </a:solidFill>
              <a:effectLst>
                <a:outerShdw blurRad="38100" dist="38100" dir="2700000" algn="tl">
                  <a:srgbClr val="000000">
                    <a:alpha val="43137"/>
                  </a:srgbClr>
                </a:outerShdw>
              </a:effectLst>
            </a:endParaRPr>
          </a:p>
        </p:txBody>
      </p:sp>
      <p:sp>
        <p:nvSpPr>
          <p:cNvPr id="6" name="Rectangle : coins arrondis 5">
            <a:extLst>
              <a:ext uri="{FF2B5EF4-FFF2-40B4-BE49-F238E27FC236}">
                <a16:creationId xmlns:a16="http://schemas.microsoft.com/office/drawing/2014/main" id="{69A10735-B049-771C-FC59-E005D5F786F6}"/>
              </a:ext>
            </a:extLst>
          </p:cNvPr>
          <p:cNvSpPr/>
          <p:nvPr/>
        </p:nvSpPr>
        <p:spPr>
          <a:xfrm>
            <a:off x="6191671" y="2924944"/>
            <a:ext cx="2430592" cy="93610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Application-</a:t>
            </a:r>
            <a:r>
              <a:rPr lang="fr-FR" sz="2200" b="1" dirty="0" err="1">
                <a:solidFill>
                  <a:schemeClr val="tx1"/>
                </a:solidFill>
                <a:effectLst>
                  <a:outerShdw blurRad="38100" dist="38100" dir="2700000" algn="tl">
                    <a:srgbClr val="000000">
                      <a:alpha val="43137"/>
                    </a:srgbClr>
                  </a:outerShdw>
                </a:effectLst>
              </a:rPr>
              <a:t>based</a:t>
            </a:r>
            <a:r>
              <a:rPr lang="fr-FR" sz="2200" b="1" dirty="0">
                <a:solidFill>
                  <a:schemeClr val="tx1"/>
                </a:solidFill>
                <a:effectLst>
                  <a:outerShdw blurRad="38100" dist="38100" dir="2700000" algn="tl">
                    <a:srgbClr val="000000">
                      <a:alpha val="43137"/>
                    </a:srgbClr>
                  </a:outerShdw>
                </a:effectLst>
              </a:rPr>
              <a:t> </a:t>
            </a:r>
            <a:r>
              <a:rPr lang="fr-FR" sz="2200" b="1" dirty="0" err="1">
                <a:solidFill>
                  <a:schemeClr val="tx1"/>
                </a:solidFill>
                <a:effectLst>
                  <a:outerShdw blurRad="38100" dist="38100" dir="2700000" algn="tl">
                    <a:srgbClr val="000000">
                      <a:alpha val="43137"/>
                    </a:srgbClr>
                  </a:outerShdw>
                </a:effectLst>
              </a:rPr>
              <a:t>attacks</a:t>
            </a:r>
            <a:endParaRPr lang="fr-FR" sz="2200" b="1" dirty="0">
              <a:solidFill>
                <a:schemeClr val="tx1"/>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2">
            <p14:nvContentPartPr>
              <p14:cNvPr id="7" name="Encre 6">
                <a:extLst>
                  <a:ext uri="{FF2B5EF4-FFF2-40B4-BE49-F238E27FC236}">
                    <a16:creationId xmlns:a16="http://schemas.microsoft.com/office/drawing/2014/main" id="{D0468205-986D-665C-3533-0DEE67AD6B0B}"/>
                  </a:ext>
                </a:extLst>
              </p14:cNvPr>
              <p14:cNvContentPartPr/>
              <p14:nvPr/>
            </p14:nvContentPartPr>
            <p14:xfrm>
              <a:off x="1891026" y="2150362"/>
              <a:ext cx="1114560" cy="947160"/>
            </p14:xfrm>
          </p:contentPart>
        </mc:Choice>
        <mc:Fallback xmlns="">
          <p:pic>
            <p:nvPicPr>
              <p:cNvPr id="7" name="Encre 6">
                <a:extLst>
                  <a:ext uri="{FF2B5EF4-FFF2-40B4-BE49-F238E27FC236}">
                    <a16:creationId xmlns:a16="http://schemas.microsoft.com/office/drawing/2014/main" id="{D0468205-986D-665C-3533-0DEE67AD6B0B}"/>
                  </a:ext>
                </a:extLst>
              </p:cNvPr>
              <p:cNvPicPr/>
              <p:nvPr/>
            </p:nvPicPr>
            <p:blipFill>
              <a:blip r:embed="rId3"/>
              <a:stretch>
                <a:fillRect/>
              </a:stretch>
            </p:blipFill>
            <p:spPr>
              <a:xfrm>
                <a:off x="1873026" y="2132362"/>
                <a:ext cx="1150200" cy="98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Encre 7">
                <a:extLst>
                  <a:ext uri="{FF2B5EF4-FFF2-40B4-BE49-F238E27FC236}">
                    <a16:creationId xmlns:a16="http://schemas.microsoft.com/office/drawing/2014/main" id="{85FA654D-4D22-2D11-90FC-56702BF0E455}"/>
                  </a:ext>
                </a:extLst>
              </p14:cNvPr>
              <p14:cNvContentPartPr/>
              <p14:nvPr/>
            </p14:nvContentPartPr>
            <p14:xfrm flipH="1">
              <a:off x="6070495" y="2122696"/>
              <a:ext cx="1543656" cy="792088"/>
            </p14:xfrm>
          </p:contentPart>
        </mc:Choice>
        <mc:Fallback xmlns="">
          <p:pic>
            <p:nvPicPr>
              <p:cNvPr id="8" name="Encre 7">
                <a:extLst>
                  <a:ext uri="{FF2B5EF4-FFF2-40B4-BE49-F238E27FC236}">
                    <a16:creationId xmlns:a16="http://schemas.microsoft.com/office/drawing/2014/main" id="{85FA654D-4D22-2D11-90FC-56702BF0E455}"/>
                  </a:ext>
                </a:extLst>
              </p:cNvPr>
              <p:cNvPicPr/>
              <p:nvPr/>
            </p:nvPicPr>
            <p:blipFill>
              <a:blip r:embed="rId5"/>
              <a:stretch>
                <a:fillRect/>
              </a:stretch>
            </p:blipFill>
            <p:spPr>
              <a:xfrm flipH="1">
                <a:off x="6052855" y="2104719"/>
                <a:ext cx="1579295" cy="827683"/>
              </a:xfrm>
              <a:prstGeom prst="rect">
                <a:avLst/>
              </a:prstGeom>
            </p:spPr>
          </p:pic>
        </mc:Fallback>
      </mc:AlternateContent>
      <p:sp>
        <p:nvSpPr>
          <p:cNvPr id="9" name="Rectangle : coins arrondis 8">
            <a:extLst>
              <a:ext uri="{FF2B5EF4-FFF2-40B4-BE49-F238E27FC236}">
                <a16:creationId xmlns:a16="http://schemas.microsoft.com/office/drawing/2014/main" id="{84B1567A-7479-1613-B515-59583B6E45C8}"/>
              </a:ext>
            </a:extLst>
          </p:cNvPr>
          <p:cNvSpPr/>
          <p:nvPr/>
        </p:nvSpPr>
        <p:spPr>
          <a:xfrm>
            <a:off x="2069535" y="4364434"/>
            <a:ext cx="2232248" cy="864096"/>
          </a:xfrm>
          <a:prstGeom prst="roundRect">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Malware </a:t>
            </a:r>
            <a:r>
              <a:rPr lang="fr-FR" sz="2200" b="1" dirty="0" err="1">
                <a:solidFill>
                  <a:schemeClr val="tx1"/>
                </a:solidFill>
                <a:effectLst>
                  <a:outerShdw blurRad="38100" dist="38100" dir="2700000" algn="tl">
                    <a:srgbClr val="000000">
                      <a:alpha val="43137"/>
                    </a:srgbClr>
                  </a:outerShdw>
                </a:effectLst>
              </a:rPr>
              <a:t>attacks</a:t>
            </a:r>
            <a:endParaRPr lang="fr-FR" sz="2200" b="1" dirty="0">
              <a:solidFill>
                <a:schemeClr val="tx1"/>
              </a:solidFill>
              <a:effectLst>
                <a:outerShdw blurRad="38100" dist="38100" dir="2700000" algn="tl">
                  <a:srgbClr val="000000">
                    <a:alpha val="43137"/>
                  </a:srgbClr>
                </a:outerShdw>
              </a:effectLst>
            </a:endParaRPr>
          </a:p>
        </p:txBody>
      </p:sp>
      <p:sp>
        <p:nvSpPr>
          <p:cNvPr id="10" name="Rectangle : coins arrondis 9">
            <a:extLst>
              <a:ext uri="{FF2B5EF4-FFF2-40B4-BE49-F238E27FC236}">
                <a16:creationId xmlns:a16="http://schemas.microsoft.com/office/drawing/2014/main" id="{0196CD76-D5F1-C0D2-C2AA-DB94C34124D4}"/>
              </a:ext>
            </a:extLst>
          </p:cNvPr>
          <p:cNvSpPr/>
          <p:nvPr/>
        </p:nvSpPr>
        <p:spPr>
          <a:xfrm>
            <a:off x="4589815" y="4352811"/>
            <a:ext cx="2232248" cy="864096"/>
          </a:xfrm>
          <a:prstGeom prst="roundRect">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err="1">
                <a:solidFill>
                  <a:schemeClr val="tx1"/>
                </a:solidFill>
                <a:effectLst>
                  <a:outerShdw blurRad="38100" dist="38100" dir="2700000" algn="tl">
                    <a:srgbClr val="000000">
                      <a:alpha val="43137"/>
                    </a:srgbClr>
                  </a:outerShdw>
                </a:effectLst>
              </a:rPr>
              <a:t>Password</a:t>
            </a:r>
            <a:r>
              <a:rPr lang="fr-FR" sz="2200" b="1" dirty="0">
                <a:solidFill>
                  <a:schemeClr val="tx1"/>
                </a:solidFill>
                <a:effectLst>
                  <a:outerShdw blurRad="38100" dist="38100" dir="2700000" algn="tl">
                    <a:srgbClr val="000000">
                      <a:alpha val="43137"/>
                    </a:srgbClr>
                  </a:outerShdw>
                </a:effectLst>
              </a:rPr>
              <a:t> </a:t>
            </a:r>
            <a:r>
              <a:rPr lang="fr-FR" sz="2200" b="1" dirty="0" err="1">
                <a:solidFill>
                  <a:schemeClr val="tx1"/>
                </a:solidFill>
                <a:effectLst>
                  <a:outerShdw blurRad="38100" dist="38100" dir="2700000" algn="tl">
                    <a:srgbClr val="000000">
                      <a:alpha val="43137"/>
                    </a:srgbClr>
                  </a:outerShdw>
                </a:effectLst>
              </a:rPr>
              <a:t>attacks</a:t>
            </a:r>
            <a:endParaRPr lang="fr-FR" sz="2200" b="1" dirty="0">
              <a:solidFill>
                <a:schemeClr val="tx1"/>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6">
            <p14:nvContentPartPr>
              <p14:cNvPr id="11" name="Encre 10">
                <a:extLst>
                  <a:ext uri="{FF2B5EF4-FFF2-40B4-BE49-F238E27FC236}">
                    <a16:creationId xmlns:a16="http://schemas.microsoft.com/office/drawing/2014/main" id="{5F70C08A-918B-E791-9D79-01A7D0F46862}"/>
                  </a:ext>
                </a:extLst>
              </p14:cNvPr>
              <p14:cNvContentPartPr/>
              <p14:nvPr/>
            </p14:nvContentPartPr>
            <p14:xfrm>
              <a:off x="2986442" y="2628665"/>
              <a:ext cx="1284480" cy="1728720"/>
            </p14:xfrm>
          </p:contentPart>
        </mc:Choice>
        <mc:Fallback xmlns="">
          <p:pic>
            <p:nvPicPr>
              <p:cNvPr id="11" name="Encre 10">
                <a:extLst>
                  <a:ext uri="{FF2B5EF4-FFF2-40B4-BE49-F238E27FC236}">
                    <a16:creationId xmlns:a16="http://schemas.microsoft.com/office/drawing/2014/main" id="{5F70C08A-918B-E791-9D79-01A7D0F46862}"/>
                  </a:ext>
                </a:extLst>
              </p:cNvPr>
              <p:cNvPicPr/>
              <p:nvPr/>
            </p:nvPicPr>
            <p:blipFill>
              <a:blip r:embed="rId7"/>
              <a:stretch>
                <a:fillRect/>
              </a:stretch>
            </p:blipFill>
            <p:spPr>
              <a:xfrm>
                <a:off x="2950442" y="2593025"/>
                <a:ext cx="1356120" cy="1800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Encre 11">
                <a:extLst>
                  <a:ext uri="{FF2B5EF4-FFF2-40B4-BE49-F238E27FC236}">
                    <a16:creationId xmlns:a16="http://schemas.microsoft.com/office/drawing/2014/main" id="{4EAA9B3E-6DD8-C597-3852-2398C08CA365}"/>
                  </a:ext>
                </a:extLst>
              </p14:cNvPr>
              <p14:cNvContentPartPr/>
              <p14:nvPr/>
            </p14:nvContentPartPr>
            <p14:xfrm>
              <a:off x="4855202" y="2660705"/>
              <a:ext cx="657000" cy="1641960"/>
            </p14:xfrm>
          </p:contentPart>
        </mc:Choice>
        <mc:Fallback xmlns="">
          <p:pic>
            <p:nvPicPr>
              <p:cNvPr id="12" name="Encre 11">
                <a:extLst>
                  <a:ext uri="{FF2B5EF4-FFF2-40B4-BE49-F238E27FC236}">
                    <a16:creationId xmlns:a16="http://schemas.microsoft.com/office/drawing/2014/main" id="{4EAA9B3E-6DD8-C597-3852-2398C08CA365}"/>
                  </a:ext>
                </a:extLst>
              </p:cNvPr>
              <p:cNvPicPr/>
              <p:nvPr/>
            </p:nvPicPr>
            <p:blipFill>
              <a:blip r:embed="rId9"/>
              <a:stretch>
                <a:fillRect/>
              </a:stretch>
            </p:blipFill>
            <p:spPr>
              <a:xfrm>
                <a:off x="4819562" y="2625065"/>
                <a:ext cx="728640" cy="1713600"/>
              </a:xfrm>
              <a:prstGeom prst="rect">
                <a:avLst/>
              </a:prstGeom>
            </p:spPr>
          </p:pic>
        </mc:Fallback>
      </mc:AlternateContent>
      <p:sp>
        <p:nvSpPr>
          <p:cNvPr id="14" name="Rectangle : coins arrondis 13">
            <a:extLst>
              <a:ext uri="{FF2B5EF4-FFF2-40B4-BE49-F238E27FC236}">
                <a16:creationId xmlns:a16="http://schemas.microsoft.com/office/drawing/2014/main" id="{317D3C61-1D40-4E56-136E-D9AF40FB5B61}"/>
              </a:ext>
            </a:extLst>
          </p:cNvPr>
          <p:cNvSpPr/>
          <p:nvPr/>
        </p:nvSpPr>
        <p:spPr>
          <a:xfrm>
            <a:off x="3131840" y="5445224"/>
            <a:ext cx="2772308" cy="864096"/>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tx1"/>
                </a:solidFill>
                <a:effectLst>
                  <a:outerShdw blurRad="38100" dist="38100" dir="2700000" algn="tl">
                    <a:srgbClr val="000000">
                      <a:alpha val="43137"/>
                    </a:srgbClr>
                  </a:outerShdw>
                </a:effectLst>
              </a:rPr>
              <a:t>Social engineering </a:t>
            </a:r>
            <a:r>
              <a:rPr lang="fr-FR" sz="2200" b="1" dirty="0" err="1">
                <a:solidFill>
                  <a:schemeClr val="tx1"/>
                </a:solidFill>
                <a:effectLst>
                  <a:outerShdw blurRad="38100" dist="38100" dir="2700000" algn="tl">
                    <a:srgbClr val="000000">
                      <a:alpha val="43137"/>
                    </a:srgbClr>
                  </a:outerShdw>
                </a:effectLst>
              </a:rPr>
              <a:t>attacks</a:t>
            </a:r>
            <a:endParaRPr lang="fr-FR" sz="2200" b="1" dirty="0">
              <a:solidFill>
                <a:schemeClr val="tx1"/>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10">
            <p14:nvContentPartPr>
              <p14:cNvPr id="17" name="Encre 16">
                <a:extLst>
                  <a:ext uri="{FF2B5EF4-FFF2-40B4-BE49-F238E27FC236}">
                    <a16:creationId xmlns:a16="http://schemas.microsoft.com/office/drawing/2014/main" id="{D0A950C0-94D7-5E79-CFFE-C8AE4D05D69A}"/>
                  </a:ext>
                </a:extLst>
              </p14:cNvPr>
              <p14:cNvContentPartPr/>
              <p14:nvPr/>
            </p14:nvContentPartPr>
            <p14:xfrm>
              <a:off x="4463347" y="2668345"/>
              <a:ext cx="107640" cy="2807280"/>
            </p14:xfrm>
          </p:contentPart>
        </mc:Choice>
        <mc:Fallback xmlns="">
          <p:pic>
            <p:nvPicPr>
              <p:cNvPr id="17" name="Encre 16">
                <a:extLst>
                  <a:ext uri="{FF2B5EF4-FFF2-40B4-BE49-F238E27FC236}">
                    <a16:creationId xmlns:a16="http://schemas.microsoft.com/office/drawing/2014/main" id="{D0A950C0-94D7-5E79-CFFE-C8AE4D05D69A}"/>
                  </a:ext>
                </a:extLst>
              </p:cNvPr>
              <p:cNvPicPr/>
              <p:nvPr/>
            </p:nvPicPr>
            <p:blipFill>
              <a:blip r:embed="rId11"/>
              <a:stretch>
                <a:fillRect/>
              </a:stretch>
            </p:blipFill>
            <p:spPr>
              <a:xfrm>
                <a:off x="4427347" y="2632345"/>
                <a:ext cx="179280" cy="2878920"/>
              </a:xfrm>
              <a:prstGeom prst="rect">
                <a:avLst/>
              </a:prstGeom>
            </p:spPr>
          </p:pic>
        </mc:Fallback>
      </mc:AlternateContent>
    </p:spTree>
    <p:extLst>
      <p:ext uri="{BB962C8B-B14F-4D97-AF65-F5344CB8AC3E}">
        <p14:creationId xmlns:p14="http://schemas.microsoft.com/office/powerpoint/2010/main" val="380485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370C9-2BC1-13C6-138F-DEC948A3E18F}"/>
              </a:ext>
            </a:extLst>
          </p:cNvPr>
          <p:cNvSpPr>
            <a:spLocks noGrp="1"/>
          </p:cNvSpPr>
          <p:nvPr>
            <p:ph type="title"/>
          </p:nvPr>
        </p:nvSpPr>
        <p:spPr>
          <a:xfrm>
            <a:off x="683567" y="116632"/>
            <a:ext cx="8003233" cy="796908"/>
          </a:xfrm>
        </p:spPr>
        <p:txBody>
          <a:bodyPr>
            <a:noAutofit/>
          </a:bodyPr>
          <a:lstStyle/>
          <a:p>
            <a:pPr algn="just" latinLnBrk="0">
              <a:lnSpc>
                <a:spcPct val="90000"/>
              </a:lnSpc>
              <a:spcBef>
                <a:spcPct val="20000"/>
              </a:spcBef>
              <a:buClr>
                <a:srgbClr val="00007D"/>
              </a:buClr>
              <a:buSzPct val="95000"/>
              <a:defRPr/>
            </a:pP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cs typeface="+mn-cs"/>
              </a:rPr>
              <a:t>Social engineering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cs typeface="+mn-cs"/>
              </a:rPr>
              <a:t>attacks</a:t>
            </a: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cs typeface="+mn-cs"/>
              </a:rPr>
              <a:t>: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cs typeface="+mn-cs"/>
              </a:rPr>
              <a:t>What</a:t>
            </a: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cs typeface="+mn-cs"/>
              </a:rPr>
              <a:t>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cs typeface="+mn-cs"/>
              </a:rPr>
              <a:t>is</a:t>
            </a: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cs typeface="+mn-cs"/>
              </a:rPr>
              <a:t> social engineering?</a:t>
            </a:r>
          </a:p>
        </p:txBody>
      </p:sp>
      <p:sp>
        <p:nvSpPr>
          <p:cNvPr id="3" name="Espace réservé du numéro de diapositive 2">
            <a:extLst>
              <a:ext uri="{FF2B5EF4-FFF2-40B4-BE49-F238E27FC236}">
                <a16:creationId xmlns:a16="http://schemas.microsoft.com/office/drawing/2014/main" id="{A9F8ABF2-9A7F-AF04-F47A-5AA24CE825AA}"/>
              </a:ext>
            </a:extLst>
          </p:cNvPr>
          <p:cNvSpPr>
            <a:spLocks noGrp="1"/>
          </p:cNvSpPr>
          <p:nvPr>
            <p:ph type="sldNum" sz="quarter" idx="12"/>
          </p:nvPr>
        </p:nvSpPr>
        <p:spPr/>
        <p:txBody>
          <a:bodyPr/>
          <a:lstStyle/>
          <a:p>
            <a:fld id="{EE6BC638-39B7-4287-91A7-2A3DDA573295}" type="slidenum">
              <a:rPr lang="ko-KR" altLang="en-US" smtClean="0"/>
              <a:pPr/>
              <a:t>7</a:t>
            </a:fld>
            <a:endParaRPr lang="ko-KR" altLang="en-US" dirty="0"/>
          </a:p>
        </p:txBody>
      </p:sp>
      <p:sp>
        <p:nvSpPr>
          <p:cNvPr id="4" name="Espace réservé du contenu 3">
            <a:extLst>
              <a:ext uri="{FF2B5EF4-FFF2-40B4-BE49-F238E27FC236}">
                <a16:creationId xmlns:a16="http://schemas.microsoft.com/office/drawing/2014/main" id="{B2968E89-8EFE-54E4-64AE-FAC6CF043EC2}"/>
              </a:ext>
            </a:extLst>
          </p:cNvPr>
          <p:cNvSpPr>
            <a:spLocks noGrp="1"/>
          </p:cNvSpPr>
          <p:nvPr>
            <p:ph idx="1"/>
          </p:nvPr>
        </p:nvSpPr>
        <p:spPr>
          <a:xfrm>
            <a:off x="370737" y="1196752"/>
            <a:ext cx="8402525" cy="5400600"/>
          </a:xfrm>
        </p:spPr>
        <p:txBody>
          <a:bodyPr>
            <a:normAutofit/>
          </a:bodyPr>
          <a:lstStyle/>
          <a:p>
            <a:pPr latinLnBrk="0">
              <a:lnSpc>
                <a:spcPct val="90000"/>
              </a:lnSpc>
              <a:buClr>
                <a:srgbClr val="00007D"/>
              </a:buClr>
              <a:defRPr/>
            </a:pPr>
            <a:r>
              <a:rPr lang="en-US" altLang="en-US" sz="2000" dirty="0">
                <a:solidFill>
                  <a:schemeClr val="tx1"/>
                </a:solidFill>
              </a:rPr>
              <a:t>Social engineering is the use of psychological manipulation and deception to influence individuals or groups to divulge sensitive information or to perform actions that may not be in their organization’s best interest</a:t>
            </a:r>
            <a:endParaRPr lang="ar-TN" altLang="en-US" sz="2000" dirty="0">
              <a:solidFill>
                <a:schemeClr val="tx1"/>
              </a:solidFill>
            </a:endParaRPr>
          </a:p>
          <a:p>
            <a:pPr latinLnBrk="0">
              <a:lnSpc>
                <a:spcPct val="90000"/>
              </a:lnSpc>
              <a:buClr>
                <a:srgbClr val="00007D"/>
              </a:buClr>
              <a:defRPr/>
            </a:pPr>
            <a:endParaRPr lang="ar-TN" altLang="en-US" sz="2000" dirty="0">
              <a:solidFill>
                <a:schemeClr val="tx1"/>
              </a:solidFill>
            </a:endParaRPr>
          </a:p>
          <a:p>
            <a:pPr latinLnBrk="0">
              <a:lnSpc>
                <a:spcPct val="90000"/>
              </a:lnSpc>
              <a:buClr>
                <a:srgbClr val="00007D"/>
              </a:buClr>
              <a:defRPr/>
            </a:pPr>
            <a:r>
              <a:rPr lang="en-US" altLang="en-US" sz="2000" dirty="0">
                <a:solidFill>
                  <a:schemeClr val="tx1"/>
                </a:solidFill>
              </a:rPr>
              <a:t>It is </a:t>
            </a:r>
            <a:r>
              <a:rPr lang="en-US" altLang="en-US" sz="2000" b="1" dirty="0">
                <a:solidFill>
                  <a:srgbClr val="C00000"/>
                </a:solidFill>
              </a:rPr>
              <a:t>one of the most common </a:t>
            </a:r>
            <a:r>
              <a:rPr lang="en-US" altLang="en-US" sz="2000" dirty="0">
                <a:solidFill>
                  <a:schemeClr val="tx1"/>
                </a:solidFill>
              </a:rPr>
              <a:t>tactic used by cybercriminals </a:t>
            </a:r>
            <a:r>
              <a:rPr lang="en-US" altLang="en-US" sz="2000" b="1" dirty="0">
                <a:solidFill>
                  <a:srgbClr val="C00000"/>
                </a:solidFill>
              </a:rPr>
              <a:t>to gain access to sensitive informatio</a:t>
            </a:r>
            <a:r>
              <a:rPr lang="en-US" altLang="en-US" sz="2000" dirty="0">
                <a:solidFill>
                  <a:schemeClr val="tx1"/>
                </a:solidFill>
              </a:rPr>
              <a:t>n, such as login credentials or financial information and was responsible for 255 million attacks in the first six months of 2022 alone</a:t>
            </a:r>
            <a:endParaRPr lang="ar-TN" altLang="en-US" sz="2000" dirty="0">
              <a:solidFill>
                <a:schemeClr val="tx1"/>
              </a:solidFill>
            </a:endParaRPr>
          </a:p>
          <a:p>
            <a:pPr latinLnBrk="0">
              <a:lnSpc>
                <a:spcPct val="90000"/>
              </a:lnSpc>
              <a:buClr>
                <a:srgbClr val="00007D"/>
              </a:buClr>
              <a:defRPr/>
            </a:pPr>
            <a:endParaRPr lang="ar-TN" altLang="en-US" sz="2000" dirty="0">
              <a:solidFill>
                <a:schemeClr val="tx1"/>
              </a:solidFill>
            </a:endParaRPr>
          </a:p>
          <a:p>
            <a:pPr latinLnBrk="0">
              <a:lnSpc>
                <a:spcPct val="90000"/>
              </a:lnSpc>
              <a:buClr>
                <a:srgbClr val="00007D"/>
              </a:buClr>
              <a:defRPr/>
            </a:pPr>
            <a:endParaRPr lang="fr-FR" altLang="en-US" sz="2000" dirty="0">
              <a:solidFill>
                <a:schemeClr val="tx1"/>
              </a:solidFill>
            </a:endParaRPr>
          </a:p>
        </p:txBody>
      </p:sp>
      <p:sp>
        <p:nvSpPr>
          <p:cNvPr id="5" name="AutoShape 2" descr="how password spraying works">
            <a:extLst>
              <a:ext uri="{FF2B5EF4-FFF2-40B4-BE49-F238E27FC236}">
                <a16:creationId xmlns:a16="http://schemas.microsoft.com/office/drawing/2014/main" id="{2CF31D2C-4874-537C-DE9E-9FB6415BAC1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E8A6E884-511E-6A7C-3275-22BA45677216}"/>
              </a:ext>
            </a:extLst>
          </p:cNvPr>
          <p:cNvPicPr>
            <a:picLocks noChangeAspect="1"/>
          </p:cNvPicPr>
          <p:nvPr/>
        </p:nvPicPr>
        <p:blipFill>
          <a:blip r:embed="rId2"/>
          <a:stretch>
            <a:fillRect/>
          </a:stretch>
        </p:blipFill>
        <p:spPr>
          <a:xfrm>
            <a:off x="6372200" y="3851102"/>
            <a:ext cx="1727481" cy="2808312"/>
          </a:xfrm>
          <a:prstGeom prst="rect">
            <a:avLst/>
          </a:prstGeom>
        </p:spPr>
      </p:pic>
      <p:pic>
        <p:nvPicPr>
          <p:cNvPr id="8" name="Image 7">
            <a:extLst>
              <a:ext uri="{FF2B5EF4-FFF2-40B4-BE49-F238E27FC236}">
                <a16:creationId xmlns:a16="http://schemas.microsoft.com/office/drawing/2014/main" id="{A8B35968-5ED6-9045-8BCD-D50B7485420E}"/>
              </a:ext>
            </a:extLst>
          </p:cNvPr>
          <p:cNvPicPr>
            <a:picLocks noChangeAspect="1"/>
          </p:cNvPicPr>
          <p:nvPr/>
        </p:nvPicPr>
        <p:blipFill>
          <a:blip r:embed="rId3"/>
          <a:stretch>
            <a:fillRect/>
          </a:stretch>
        </p:blipFill>
        <p:spPr>
          <a:xfrm>
            <a:off x="406454" y="4285543"/>
            <a:ext cx="5676900" cy="1390650"/>
          </a:xfrm>
          <a:prstGeom prst="rect">
            <a:avLst/>
          </a:prstGeom>
        </p:spPr>
      </p:pic>
    </p:spTree>
    <p:extLst>
      <p:ext uri="{BB962C8B-B14F-4D97-AF65-F5344CB8AC3E}">
        <p14:creationId xmlns:p14="http://schemas.microsoft.com/office/powerpoint/2010/main" val="3266983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370C9-2BC1-13C6-138F-DEC948A3E18F}"/>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Social engineering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endPar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endParaRPr>
          </a:p>
        </p:txBody>
      </p:sp>
      <p:sp>
        <p:nvSpPr>
          <p:cNvPr id="3" name="Espace réservé du numéro de diapositive 2">
            <a:extLst>
              <a:ext uri="{FF2B5EF4-FFF2-40B4-BE49-F238E27FC236}">
                <a16:creationId xmlns:a16="http://schemas.microsoft.com/office/drawing/2014/main" id="{A9F8ABF2-9A7F-AF04-F47A-5AA24CE825AA}"/>
              </a:ext>
            </a:extLst>
          </p:cNvPr>
          <p:cNvSpPr>
            <a:spLocks noGrp="1"/>
          </p:cNvSpPr>
          <p:nvPr>
            <p:ph type="sldNum" sz="quarter" idx="12"/>
          </p:nvPr>
        </p:nvSpPr>
        <p:spPr/>
        <p:txBody>
          <a:bodyPr/>
          <a:lstStyle/>
          <a:p>
            <a:fld id="{EE6BC638-39B7-4287-91A7-2A3DDA573295}" type="slidenum">
              <a:rPr lang="ko-KR" altLang="en-US" smtClean="0"/>
              <a:pPr/>
              <a:t>8</a:t>
            </a:fld>
            <a:endParaRPr lang="ko-KR" altLang="en-US" dirty="0"/>
          </a:p>
        </p:txBody>
      </p:sp>
      <p:sp>
        <p:nvSpPr>
          <p:cNvPr id="4" name="Espace réservé du contenu 3">
            <a:extLst>
              <a:ext uri="{FF2B5EF4-FFF2-40B4-BE49-F238E27FC236}">
                <a16:creationId xmlns:a16="http://schemas.microsoft.com/office/drawing/2014/main" id="{B2968E89-8EFE-54E4-64AE-FAC6CF043EC2}"/>
              </a:ext>
            </a:extLst>
          </p:cNvPr>
          <p:cNvSpPr>
            <a:spLocks noGrp="1"/>
          </p:cNvSpPr>
          <p:nvPr>
            <p:ph idx="1"/>
          </p:nvPr>
        </p:nvSpPr>
        <p:spPr>
          <a:xfrm>
            <a:off x="370737" y="1196752"/>
            <a:ext cx="8402525" cy="5400600"/>
          </a:xfrm>
        </p:spPr>
        <p:txBody>
          <a:bodyPr>
            <a:normAutofit/>
          </a:bodyPr>
          <a:lstStyle/>
          <a:p>
            <a:pPr latinLnBrk="0">
              <a:lnSpc>
                <a:spcPct val="90000"/>
              </a:lnSpc>
              <a:buClr>
                <a:srgbClr val="00007D"/>
              </a:buClr>
              <a:defRPr/>
            </a:pPr>
            <a:r>
              <a:rPr lang="en-US" altLang="en-US" sz="2000" dirty="0">
                <a:solidFill>
                  <a:schemeClr val="tx1"/>
                </a:solidFill>
              </a:rPr>
              <a:t>Cyber threats and attacks are becoming more common than anything else as hackers are becoming more advanced and skilled. These attacks are based on two approaches: technical expertise and human psychology. Social engineering utilizes the latter. Responsible for endless hassle and nuisance, it is more about a human-error process than technical expertise</a:t>
            </a:r>
            <a:endParaRPr lang="fr-FR" altLang="en-US" sz="2000" dirty="0">
              <a:solidFill>
                <a:schemeClr val="tx1"/>
              </a:solidFill>
            </a:endParaRPr>
          </a:p>
        </p:txBody>
      </p:sp>
      <p:sp>
        <p:nvSpPr>
          <p:cNvPr id="5" name="AutoShape 2" descr="how password spraying works">
            <a:extLst>
              <a:ext uri="{FF2B5EF4-FFF2-40B4-BE49-F238E27FC236}">
                <a16:creationId xmlns:a16="http://schemas.microsoft.com/office/drawing/2014/main" id="{2CF31D2C-4874-537C-DE9E-9FB6415BAC1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4A4EF7B8-1AB3-D7DC-3F29-F690C036B991}"/>
              </a:ext>
            </a:extLst>
          </p:cNvPr>
          <p:cNvPicPr>
            <a:picLocks noChangeAspect="1"/>
          </p:cNvPicPr>
          <p:nvPr/>
        </p:nvPicPr>
        <p:blipFill>
          <a:blip r:embed="rId2"/>
          <a:stretch>
            <a:fillRect/>
          </a:stretch>
        </p:blipFill>
        <p:spPr>
          <a:xfrm>
            <a:off x="1715591" y="3057824"/>
            <a:ext cx="6600825" cy="3686175"/>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cre 7">
                <a:extLst>
                  <a:ext uri="{FF2B5EF4-FFF2-40B4-BE49-F238E27FC236}">
                    <a16:creationId xmlns:a16="http://schemas.microsoft.com/office/drawing/2014/main" id="{04D41B36-6B46-B4FB-FD7D-5470B752BAC7}"/>
                  </a:ext>
                </a:extLst>
              </p14:cNvPr>
              <p14:cNvContentPartPr/>
              <p14:nvPr/>
            </p14:nvContentPartPr>
            <p14:xfrm>
              <a:off x="1524725" y="4538756"/>
              <a:ext cx="2209680" cy="1116720"/>
            </p14:xfrm>
          </p:contentPart>
        </mc:Choice>
        <mc:Fallback xmlns="">
          <p:pic>
            <p:nvPicPr>
              <p:cNvPr id="8" name="Encre 7">
                <a:extLst>
                  <a:ext uri="{FF2B5EF4-FFF2-40B4-BE49-F238E27FC236}">
                    <a16:creationId xmlns:a16="http://schemas.microsoft.com/office/drawing/2014/main" id="{04D41B36-6B46-B4FB-FD7D-5470B752BAC7}"/>
                  </a:ext>
                </a:extLst>
              </p:cNvPr>
              <p:cNvPicPr/>
              <p:nvPr/>
            </p:nvPicPr>
            <p:blipFill>
              <a:blip r:embed="rId4"/>
              <a:stretch>
                <a:fillRect/>
              </a:stretch>
            </p:blipFill>
            <p:spPr>
              <a:xfrm>
                <a:off x="1506725" y="4521116"/>
                <a:ext cx="2245320" cy="1152360"/>
              </a:xfrm>
              <a:prstGeom prst="rect">
                <a:avLst/>
              </a:prstGeom>
            </p:spPr>
          </p:pic>
        </mc:Fallback>
      </mc:AlternateContent>
      <p:sp>
        <p:nvSpPr>
          <p:cNvPr id="9" name="ZoneTexte 8">
            <a:extLst>
              <a:ext uri="{FF2B5EF4-FFF2-40B4-BE49-F238E27FC236}">
                <a16:creationId xmlns:a16="http://schemas.microsoft.com/office/drawing/2014/main" id="{6F01CA5B-C81D-F066-51A8-43333CE605FE}"/>
              </a:ext>
            </a:extLst>
          </p:cNvPr>
          <p:cNvSpPr txBox="1"/>
          <p:nvPr/>
        </p:nvSpPr>
        <p:spPr>
          <a:xfrm>
            <a:off x="-228625" y="4414633"/>
            <a:ext cx="1944216" cy="954107"/>
          </a:xfrm>
          <a:prstGeom prst="rect">
            <a:avLst/>
          </a:prstGeom>
          <a:noFill/>
        </p:spPr>
        <p:txBody>
          <a:bodyPr wrap="square" rtlCol="0">
            <a:spAutoFit/>
          </a:bodyPr>
          <a:lstStyle/>
          <a:p>
            <a:pPr algn="ctr"/>
            <a:r>
              <a:rPr lang="fr-FR" sz="2800" b="1" dirty="0">
                <a:solidFill>
                  <a:srgbClr val="00B050"/>
                </a:solidFill>
                <a:effectLst>
                  <a:outerShdw blurRad="38100" dist="38100" dir="2700000" algn="tl">
                    <a:srgbClr val="000000">
                      <a:alpha val="43137"/>
                    </a:srgbClr>
                  </a:outerShdw>
                </a:effectLst>
              </a:rPr>
              <a:t>The </a:t>
            </a:r>
            <a:r>
              <a:rPr lang="fr-FR" sz="2800" b="1" dirty="0" err="1">
                <a:solidFill>
                  <a:srgbClr val="00B050"/>
                </a:solidFill>
                <a:effectLst>
                  <a:outerShdw blurRad="38100" dist="38100" dir="2700000" algn="tl">
                    <a:srgbClr val="000000">
                      <a:alpha val="43137"/>
                    </a:srgbClr>
                  </a:outerShdw>
                </a:effectLst>
              </a:rPr>
              <a:t>most</a:t>
            </a:r>
            <a:endParaRPr lang="fr-FR" sz="2800" b="1" dirty="0">
              <a:solidFill>
                <a:srgbClr val="00B050"/>
              </a:solidFill>
              <a:effectLst>
                <a:outerShdw blurRad="38100" dist="38100" dir="2700000" algn="tl">
                  <a:srgbClr val="000000">
                    <a:alpha val="43137"/>
                  </a:srgbClr>
                </a:outerShdw>
              </a:effectLst>
            </a:endParaRPr>
          </a:p>
          <a:p>
            <a:pPr algn="ctr"/>
            <a:r>
              <a:rPr lang="fr-FR" sz="2800" b="1" dirty="0">
                <a:solidFill>
                  <a:srgbClr val="00B050"/>
                </a:solidFill>
                <a:effectLst>
                  <a:outerShdw blurRad="38100" dist="38100" dir="2700000" algn="tl">
                    <a:srgbClr val="000000">
                      <a:alpha val="43137"/>
                    </a:srgbClr>
                  </a:outerShdw>
                </a:effectLst>
              </a:rPr>
              <a:t> </a:t>
            </a:r>
            <a:r>
              <a:rPr lang="fr-FR" sz="2800" b="1" dirty="0" err="1">
                <a:solidFill>
                  <a:srgbClr val="00B050"/>
                </a:solidFill>
                <a:effectLst>
                  <a:outerShdw blurRad="38100" dist="38100" dir="2700000" algn="tl">
                    <a:srgbClr val="000000">
                      <a:alpha val="43137"/>
                    </a:srgbClr>
                  </a:outerShdw>
                </a:effectLst>
              </a:rPr>
              <a:t>frequent</a:t>
            </a:r>
            <a:endParaRPr lang="fr-FR" sz="28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0048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8370C9-2BC1-13C6-138F-DEC948A3E18F}"/>
              </a:ext>
            </a:extLst>
          </p:cNvPr>
          <p:cNvSpPr>
            <a:spLocks noGrp="1"/>
          </p:cNvSpPr>
          <p:nvPr>
            <p:ph type="title"/>
          </p:nvPr>
        </p:nvSpPr>
        <p:spPr/>
        <p:txBody>
          <a:bodyPr>
            <a:normAutofit/>
          </a:bodyPr>
          <a:lstStyle/>
          <a:p>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Malware </a:t>
            </a:r>
            <a:r>
              <a:rPr lang="fr-FR" altLang="en-US" sz="3600" dirty="0" err="1">
                <a:solidFill>
                  <a:srgbClr val="0000CC"/>
                </a:solidFill>
                <a:effectLst>
                  <a:outerShdw blurRad="38100" dist="38100" dir="2700000" algn="tl">
                    <a:srgbClr val="000000">
                      <a:alpha val="43137"/>
                    </a:srgbClr>
                  </a:outerShdw>
                </a:effectLst>
                <a:latin typeface="Trebuchet MS" panose="020B0603020202020204" pitchFamily="34" charset="0"/>
              </a:rPr>
              <a:t>attacks</a:t>
            </a:r>
            <a:r>
              <a:rPr lang="fr-FR" altLang="en-US" sz="3600" dirty="0">
                <a:solidFill>
                  <a:srgbClr val="0000CC"/>
                </a:solidFill>
                <a:effectLst>
                  <a:outerShdw blurRad="38100" dist="38100" dir="2700000" algn="tl">
                    <a:srgbClr val="000000">
                      <a:alpha val="43137"/>
                    </a:srgbClr>
                  </a:outerShdw>
                </a:effectLst>
                <a:latin typeface="Trebuchet MS" panose="020B0603020202020204" pitchFamily="34" charset="0"/>
              </a:rPr>
              <a:t> (1)</a:t>
            </a:r>
          </a:p>
        </p:txBody>
      </p:sp>
      <p:sp>
        <p:nvSpPr>
          <p:cNvPr id="3" name="Espace réservé du numéro de diapositive 2">
            <a:extLst>
              <a:ext uri="{FF2B5EF4-FFF2-40B4-BE49-F238E27FC236}">
                <a16:creationId xmlns:a16="http://schemas.microsoft.com/office/drawing/2014/main" id="{A9F8ABF2-9A7F-AF04-F47A-5AA24CE825AA}"/>
              </a:ext>
            </a:extLst>
          </p:cNvPr>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E6BC638-39B7-4287-91A7-2A3DDA573295}" type="slidenum">
              <a:rPr kumimoji="0" lang="ko-KR" altLang="en-US" sz="1400" b="1"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libri"/>
                <a:ea typeface="맑은 고딕"/>
                <a:cs typeface="+mn-cs"/>
              </a:rPr>
              <a:pPr marL="0" marR="0" lvl="0" indent="0" algn="r" defTabSz="914400" rtl="0" eaLnBrk="1" fontAlgn="auto" latinLnBrk="1" hangingPunct="1">
                <a:lnSpc>
                  <a:spcPct val="100000"/>
                </a:lnSpc>
                <a:spcBef>
                  <a:spcPts val="0"/>
                </a:spcBef>
                <a:spcAft>
                  <a:spcPts val="0"/>
                </a:spcAft>
                <a:buClrTx/>
                <a:buSzTx/>
                <a:buFontTx/>
                <a:buNone/>
                <a:tabLst/>
                <a:defRPr/>
              </a:pPr>
              <a:t>9</a:t>
            </a:fld>
            <a:endParaRPr kumimoji="0" lang="ko-KR" alt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맑은 고딕"/>
              <a:cs typeface="+mn-cs"/>
            </a:endParaRPr>
          </a:p>
        </p:txBody>
      </p:sp>
      <p:sp>
        <p:nvSpPr>
          <p:cNvPr id="4" name="Espace réservé du contenu 3">
            <a:extLst>
              <a:ext uri="{FF2B5EF4-FFF2-40B4-BE49-F238E27FC236}">
                <a16:creationId xmlns:a16="http://schemas.microsoft.com/office/drawing/2014/main" id="{B2968E89-8EFE-54E4-64AE-FAC6CF043EC2}"/>
              </a:ext>
            </a:extLst>
          </p:cNvPr>
          <p:cNvSpPr>
            <a:spLocks noGrp="1"/>
          </p:cNvSpPr>
          <p:nvPr>
            <p:ph idx="1"/>
          </p:nvPr>
        </p:nvSpPr>
        <p:spPr>
          <a:xfrm>
            <a:off x="370737" y="1196752"/>
            <a:ext cx="8402525" cy="5400600"/>
          </a:xfrm>
        </p:spPr>
        <p:txBody>
          <a:bodyPr>
            <a:normAutofit/>
          </a:bodyPr>
          <a:lstStyle/>
          <a:p>
            <a:pPr latinLnBrk="0">
              <a:lnSpc>
                <a:spcPct val="90000"/>
              </a:lnSpc>
              <a:buClr>
                <a:srgbClr val="00007D"/>
              </a:buClr>
              <a:defRPr/>
            </a:pPr>
            <a:r>
              <a:rPr lang="en-US" altLang="en-US" sz="1800" b="1" dirty="0">
                <a:solidFill>
                  <a:srgbClr val="C00000"/>
                </a:solidFill>
              </a:rPr>
              <a:t>Malicious software, or malware </a:t>
            </a:r>
            <a:r>
              <a:rPr lang="en-US" altLang="en-US" sz="1800" dirty="0">
                <a:solidFill>
                  <a:schemeClr val="tx1"/>
                </a:solidFill>
              </a:rPr>
              <a:t>is one of the most significant categories of threats to computer systems</a:t>
            </a:r>
            <a:endParaRPr lang="ar-TN" altLang="en-US" sz="1800" dirty="0">
              <a:solidFill>
                <a:schemeClr val="tx1"/>
              </a:solidFill>
            </a:endParaRPr>
          </a:p>
          <a:p>
            <a:pPr latinLnBrk="0">
              <a:lnSpc>
                <a:spcPct val="90000"/>
              </a:lnSpc>
              <a:buClr>
                <a:srgbClr val="00007D"/>
              </a:buClr>
              <a:defRPr/>
            </a:pPr>
            <a:r>
              <a:rPr lang="en-US" altLang="en-US" sz="1800" dirty="0">
                <a:solidFill>
                  <a:schemeClr val="tx1"/>
                </a:solidFill>
              </a:rPr>
              <a:t>A malware is defined as </a:t>
            </a:r>
            <a:r>
              <a:rPr lang="en-US" altLang="en-US" sz="1800" i="1" dirty="0">
                <a:solidFill>
                  <a:srgbClr val="0000CC"/>
                </a:solidFill>
              </a:rPr>
              <a:t>“a program that is inserted into a system, usually covertly, with the intent of compromising the confidentiality, integrity, or availability of the victim’s data, applications, or operating system or otherwise annoying or disrupting the victim.” </a:t>
            </a:r>
            <a:endParaRPr lang="fr-FR" altLang="en-US" sz="1800" i="1" dirty="0">
              <a:solidFill>
                <a:srgbClr val="0000CC"/>
              </a:solidFill>
            </a:endParaRPr>
          </a:p>
        </p:txBody>
      </p:sp>
      <p:sp>
        <p:nvSpPr>
          <p:cNvPr id="5" name="AutoShape 2" descr="how password spraying works">
            <a:extLst>
              <a:ext uri="{FF2B5EF4-FFF2-40B4-BE49-F238E27FC236}">
                <a16:creationId xmlns:a16="http://schemas.microsoft.com/office/drawing/2014/main" id="{2CF31D2C-4874-537C-DE9E-9FB6415BAC1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Light"/>
              <a:ea typeface="맑은 고딕"/>
              <a:cs typeface="+mn-cs"/>
            </a:endParaRPr>
          </a:p>
        </p:txBody>
      </p:sp>
      <p:pic>
        <p:nvPicPr>
          <p:cNvPr id="9" name="Image 8">
            <a:extLst>
              <a:ext uri="{FF2B5EF4-FFF2-40B4-BE49-F238E27FC236}">
                <a16:creationId xmlns:a16="http://schemas.microsoft.com/office/drawing/2014/main" id="{25A7E2A4-4DC4-7087-D26A-AADA9CF3D037}"/>
              </a:ext>
            </a:extLst>
          </p:cNvPr>
          <p:cNvPicPr>
            <a:picLocks noChangeAspect="1"/>
          </p:cNvPicPr>
          <p:nvPr/>
        </p:nvPicPr>
        <p:blipFill>
          <a:blip r:embed="rId2"/>
          <a:stretch>
            <a:fillRect/>
          </a:stretch>
        </p:blipFill>
        <p:spPr>
          <a:xfrm>
            <a:off x="-7139" y="2924944"/>
            <a:ext cx="9144000" cy="3955620"/>
          </a:xfrm>
          <a:prstGeom prst="rect">
            <a:avLst/>
          </a:prstGeom>
        </p:spPr>
      </p:pic>
    </p:spTree>
    <p:extLst>
      <p:ext uri="{BB962C8B-B14F-4D97-AF65-F5344CB8AC3E}">
        <p14:creationId xmlns:p14="http://schemas.microsoft.com/office/powerpoint/2010/main" val="2460800463"/>
      </p:ext>
    </p:extLst>
  </p:cSld>
  <p:clrMapOvr>
    <a:masterClrMapping/>
  </p:clrMapOvr>
</p:sld>
</file>

<file path=ppt/theme/theme1.xml><?xml version="1.0" encoding="utf-8"?>
<a:theme xmlns:a="http://schemas.openxmlformats.org/drawingml/2006/main" name="1_Profil">
  <a:themeElements>
    <a:clrScheme name="Profil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
      <a:majorFont>
        <a:latin typeface="Trebuchet MS"/>
        <a:ea typeface=""/>
        <a:cs typeface="Arial"/>
      </a:majorFont>
      <a:minorFont>
        <a:latin typeface="Trebuchet M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195884</TotalTime>
  <Words>2706</Words>
  <Application>Microsoft Office PowerPoint</Application>
  <PresentationFormat>Affichage à l'écran (4:3)</PresentationFormat>
  <Paragraphs>216</Paragraphs>
  <Slides>49</Slides>
  <Notes>0</Notes>
  <HiddenSlides>0</HiddenSlides>
  <MMClips>0</MMClips>
  <ScaleCrop>false</ScaleCrop>
  <HeadingPairs>
    <vt:vector size="6" baseType="variant">
      <vt:variant>
        <vt:lpstr>Polices utilisées</vt:lpstr>
      </vt:variant>
      <vt:variant>
        <vt:i4>10</vt:i4>
      </vt:variant>
      <vt:variant>
        <vt:lpstr>Thème</vt:lpstr>
      </vt:variant>
      <vt:variant>
        <vt:i4>3</vt:i4>
      </vt:variant>
      <vt:variant>
        <vt:lpstr>Titres des diapositives</vt:lpstr>
      </vt:variant>
      <vt:variant>
        <vt:i4>49</vt:i4>
      </vt:variant>
    </vt:vector>
  </HeadingPairs>
  <TitlesOfParts>
    <vt:vector size="62" baseType="lpstr">
      <vt:lpstr>굴림체</vt:lpstr>
      <vt:lpstr>맑은 고딕</vt:lpstr>
      <vt:lpstr>Arial</vt:lpstr>
      <vt:lpstr>Calibri</vt:lpstr>
      <vt:lpstr>Calibri Light</vt:lpstr>
      <vt:lpstr>Comic Sans MS</vt:lpstr>
      <vt:lpstr>Garamond</vt:lpstr>
      <vt:lpstr>Trebuchet MS</vt:lpstr>
      <vt:lpstr>Verdana</vt:lpstr>
      <vt:lpstr>Wingdings</vt:lpstr>
      <vt:lpstr>1_Profil</vt:lpstr>
      <vt:lpstr>Conception personnalisée</vt:lpstr>
      <vt:lpstr>Office 테마</vt:lpstr>
      <vt:lpstr>Chapitre 2</vt:lpstr>
      <vt:lpstr>Présentation PowerPoint</vt:lpstr>
      <vt:lpstr>Rappel sur la sécurité informatique</vt:lpstr>
      <vt:lpstr>Domaines de la sécurité informatique</vt:lpstr>
      <vt:lpstr>Rappel: Principes fondamentaux de la sécurité informatique </vt:lpstr>
      <vt:lpstr>Attaques sécuritaires</vt:lpstr>
      <vt:lpstr>Social engineering attacks: What is social engineering?</vt:lpstr>
      <vt:lpstr>Social engineering attacks</vt:lpstr>
      <vt:lpstr>Malware attacks (1)</vt:lpstr>
      <vt:lpstr>Malware attacks (2)</vt:lpstr>
      <vt:lpstr>Malware attacks (3)</vt:lpstr>
      <vt:lpstr>Malware attacks (4)</vt:lpstr>
      <vt:lpstr>Malware attacks (5)</vt:lpstr>
      <vt:lpstr>Malware attacks (6)</vt:lpstr>
      <vt:lpstr>Password attacks (1)</vt:lpstr>
      <vt:lpstr>Password attacks (2)</vt:lpstr>
      <vt:lpstr>Password attacks (3)</vt:lpstr>
      <vt:lpstr>Password attacks (4)</vt:lpstr>
      <vt:lpstr>Password attacks (5)</vt:lpstr>
      <vt:lpstr>Network-based attacks</vt:lpstr>
      <vt:lpstr>Network-based attacks &amp; CIA principles</vt:lpstr>
      <vt:lpstr>Main network-based attacks</vt:lpstr>
      <vt:lpstr>Phishing/Hameçonnage</vt:lpstr>
      <vt:lpstr>Man-in-the-middle attack ( MITM) (1)</vt:lpstr>
      <vt:lpstr>Man-in-the-middle attack ( MITM) (2)</vt:lpstr>
      <vt:lpstr>Denial-of-Service (DoS) &amp; DDoS attacks (1)</vt:lpstr>
      <vt:lpstr>Denial-of-Service (DoS) &amp; DDoS attacks (2)</vt:lpstr>
      <vt:lpstr>Denial-of-Service (DoS) &amp; DDoS attacks (3)</vt:lpstr>
      <vt:lpstr>Attaque par empoisonnement ARP (1)</vt:lpstr>
      <vt:lpstr>Attaque par empoisonnement ARP (2)</vt:lpstr>
      <vt:lpstr>Attaque par empoisonnement ARP (3)</vt:lpstr>
      <vt:lpstr>Attaque par empoisonnement ARP (4)</vt:lpstr>
      <vt:lpstr>Attaque par empoisonnement du cache DNS (DNS Cache Poisoning)</vt:lpstr>
      <vt:lpstr>Application-based attacks</vt:lpstr>
      <vt:lpstr>A typical Server-side Web application infrastructure</vt:lpstr>
      <vt:lpstr>A typical Server-side Web application infrastructure</vt:lpstr>
      <vt:lpstr>Attaques sécuritaires </vt:lpstr>
      <vt:lpstr>Injection SQL (1)</vt:lpstr>
      <vt:lpstr>Injection SQL (2)</vt:lpstr>
      <vt:lpstr>Injection SQL (3)</vt:lpstr>
      <vt:lpstr>Cross-Site Scripting (XSS) (1)</vt:lpstr>
      <vt:lpstr>Cross-Site Scripting (XSS) (2)</vt:lpstr>
      <vt:lpstr>Cross-Site Scripting (XSS) (3)</vt:lpstr>
      <vt:lpstr>Cross-Site Scripting (XSS) (4)</vt:lpstr>
      <vt:lpstr>Attaque par Détournement de session/ Session hijacking attack (1)</vt:lpstr>
      <vt:lpstr>Attaque par Détournement de session/ Session hijacking attack (2)</vt:lpstr>
      <vt:lpstr>Chapitre 3</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 al hana</dc:creator>
  <cp:lastModifiedBy>W W</cp:lastModifiedBy>
  <cp:revision>1626</cp:revision>
  <cp:lastPrinted>2025-09-23T05:15:22Z</cp:lastPrinted>
  <dcterms:created xsi:type="dcterms:W3CDTF">2016-10-03T20:48:12Z</dcterms:created>
  <dcterms:modified xsi:type="dcterms:W3CDTF">2025-10-07T05:23:26Z</dcterms:modified>
</cp:coreProperties>
</file>